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192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FE310-B448-49C5-38CF-940D8216E90B}" v="5" dt="2023-01-04T13:31:06.727"/>
    <p1510:client id="{FA67E6A0-F38D-0501-6669-C25C7117FD98}" v="189" dt="2021-02-17T16:47:04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ley, AJ" userId="S::bya@princehenrys.co.uk::2ca94965-46a1-4266-a201-9dd13fe03cc4" providerId="AD" clId="Web-{FA67E6A0-F38D-0501-6669-C25C7117FD98}"/>
    <pc:docChg chg="modSld">
      <pc:chgData name="Blakeley, AJ" userId="S::bya@princehenrys.co.uk::2ca94965-46a1-4266-a201-9dd13fe03cc4" providerId="AD" clId="Web-{FA67E6A0-F38D-0501-6669-C25C7117FD98}" dt="2021-02-17T16:47:04.531" v="152"/>
      <pc:docMkLst>
        <pc:docMk/>
      </pc:docMkLst>
      <pc:sldChg chg="modSp">
        <pc:chgData name="Blakeley, AJ" userId="S::bya@princehenrys.co.uk::2ca94965-46a1-4266-a201-9dd13fe03cc4" providerId="AD" clId="Web-{FA67E6A0-F38D-0501-6669-C25C7117FD98}" dt="2021-02-17T16:47:04.531" v="152"/>
        <pc:sldMkLst>
          <pc:docMk/>
          <pc:sldMk cId="1170529872" sldId="256"/>
        </pc:sldMkLst>
        <pc:spChg chg="mod">
          <ac:chgData name="Blakeley, AJ" userId="S::bya@princehenrys.co.uk::2ca94965-46a1-4266-a201-9dd13fe03cc4" providerId="AD" clId="Web-{FA67E6A0-F38D-0501-6669-C25C7117FD98}" dt="2021-02-17T16:46:26.578" v="36" actId="20577"/>
          <ac:spMkLst>
            <pc:docMk/>
            <pc:sldMk cId="1170529872" sldId="256"/>
            <ac:spMk id="6" creationId="{00000000-0000-0000-0000-000000000000}"/>
          </ac:spMkLst>
        </pc:spChg>
        <pc:graphicFrameChg chg="mod modGraphic">
          <ac:chgData name="Blakeley, AJ" userId="S::bya@princehenrys.co.uk::2ca94965-46a1-4266-a201-9dd13fe03cc4" providerId="AD" clId="Web-{FA67E6A0-F38D-0501-6669-C25C7117FD98}" dt="2021-02-17T16:47:04.531" v="152"/>
          <ac:graphicFrameMkLst>
            <pc:docMk/>
            <pc:sldMk cId="1170529872" sldId="256"/>
            <ac:graphicFrameMk id="3" creationId="{00000000-0000-0000-0000-000000000000}"/>
          </ac:graphicFrameMkLst>
        </pc:graphicFrameChg>
      </pc:sldChg>
    </pc:docChg>
  </pc:docChgLst>
  <pc:docChgLst>
    <pc:chgData name="Bunce, Caroline" userId="S::caroline.bunce@mnscorp.net::927ee524-7484-4574-84dc-db5d8ef6b066" providerId="AD" clId="Web-{06FFE310-B448-49C5-38CF-940D8216E90B}"/>
    <pc:docChg chg="modSld">
      <pc:chgData name="Bunce, Caroline" userId="S::caroline.bunce@mnscorp.net::927ee524-7484-4574-84dc-db5d8ef6b066" providerId="AD" clId="Web-{06FFE310-B448-49C5-38CF-940D8216E90B}" dt="2023-01-04T13:31:06.727" v="2" actId="1076"/>
      <pc:docMkLst>
        <pc:docMk/>
      </pc:docMkLst>
      <pc:sldChg chg="addSp modSp">
        <pc:chgData name="Bunce, Caroline" userId="S::caroline.bunce@mnscorp.net::927ee524-7484-4574-84dc-db5d8ef6b066" providerId="AD" clId="Web-{06FFE310-B448-49C5-38CF-940D8216E90B}" dt="2023-01-04T13:31:06.727" v="2" actId="1076"/>
        <pc:sldMkLst>
          <pc:docMk/>
          <pc:sldMk cId="1170529872" sldId="256"/>
        </pc:sldMkLst>
        <pc:picChg chg="add mod">
          <ac:chgData name="Bunce, Caroline" userId="S::caroline.bunce@mnscorp.net::927ee524-7484-4574-84dc-db5d8ef6b066" providerId="AD" clId="Web-{06FFE310-B448-49C5-38CF-940D8216E90B}" dt="2023-01-04T13:31:06.727" v="2" actId="1076"/>
          <ac:picMkLst>
            <pc:docMk/>
            <pc:sldMk cId="1170529872" sldId="256"/>
            <ac:picMk id="2" creationId="{4C84C766-643D-8020-3B80-4575BE67DC5D}"/>
          </ac:picMkLst>
        </pc:picChg>
      </pc:sldChg>
    </pc:docChg>
  </pc:docChgLst>
  <pc:docChgLst>
    <pc:chgData clId="Web-{06FFE310-B448-49C5-38CF-940D8216E90B}"/>
    <pc:docChg chg="modSld">
      <pc:chgData name="" userId="" providerId="" clId="Web-{06FFE310-B448-49C5-38CF-940D8216E90B}" dt="2023-01-04T13:31:00.477" v="0"/>
      <pc:docMkLst>
        <pc:docMk/>
      </pc:docMkLst>
      <pc:sldChg chg="delSp">
        <pc:chgData name="" userId="" providerId="" clId="Web-{06FFE310-B448-49C5-38CF-940D8216E90B}" dt="2023-01-04T13:31:00.477" v="0"/>
        <pc:sldMkLst>
          <pc:docMk/>
          <pc:sldMk cId="1170529872" sldId="256"/>
        </pc:sldMkLst>
        <pc:picChg chg="del">
          <ac:chgData name="" userId="" providerId="" clId="Web-{06FFE310-B448-49C5-38CF-940D8216E90B}" dt="2023-01-04T13:31:00.477" v="0"/>
          <ac:picMkLst>
            <pc:docMk/>
            <pc:sldMk cId="1170529872" sldId="256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6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7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5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6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87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2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0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9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34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2DD3-AE30-424A-8ECC-EDBF4907E81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F13F7-68A0-4A1C-B7A4-C4944A376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9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" y="53653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MS London" panose="020B0503020203020204" pitchFamily="34" charset="0"/>
              </a:rPr>
              <a:t>Ice Cream Observation Record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30063"/>
              </p:ext>
            </p:extLst>
          </p:nvPr>
        </p:nvGraphicFramePr>
        <p:xfrm>
          <a:off x="385984" y="1437056"/>
          <a:ext cx="11458227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2252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MS London" panose="020B0503020203020204" pitchFamily="34" charset="0"/>
                        </a:rPr>
                        <a:t>Type of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MS London" panose="020B0503020203020204" pitchFamily="34" charset="0"/>
                        </a:rPr>
                        <a:t>Time to thicken</a:t>
                      </a:r>
                      <a:r>
                        <a:rPr lang="en-GB" sz="1800" b="1" baseline="0" dirty="0">
                          <a:latin typeface="MS London" panose="020B0503020203020204" pitchFamily="34" charset="0"/>
                        </a:rPr>
                        <a:t> (mins)</a:t>
                      </a:r>
                      <a:endParaRPr lang="en-GB" sz="1800" b="1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MS London" panose="020B0503020203020204" pitchFamily="34" charset="0"/>
                        </a:rPr>
                        <a:t>Observations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MS London"/>
                        </a:rPr>
                        <a:t>E.g. larger crystals, smoother texture etc.</a:t>
                      </a:r>
                    </a:p>
                    <a:p>
                      <a:endParaRPr lang="en-GB" sz="1800" b="1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MS London" panose="020B0503020203020204" pitchFamily="34" charset="0"/>
                        </a:rPr>
                        <a:t>Total Fat g/100g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MS London" panose="020B0503020203020204" pitchFamily="34" charset="0"/>
                        </a:rPr>
                        <a:t>Saturated Fat g/100g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483"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MS London" panose="020B0503020203020204" pitchFamily="34" charset="0"/>
                        </a:rPr>
                        <a:t>Whole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560"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MS London" panose="020B0503020203020204" pitchFamily="34" charset="0"/>
                        </a:rPr>
                        <a:t>Skimmed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984" y="4689745"/>
            <a:ext cx="455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MS London" panose="020B0503020203020204" pitchFamily="34" charset="0"/>
              </a:rPr>
              <a:t>Evaluation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984" y="5343390"/>
            <a:ext cx="11420029" cy="329070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MS London" panose="020B0503020203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Which milk produced;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MS London" panose="020B0503020203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quickest ice cream?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800" dirty="0">
              <a:latin typeface="MS London" panose="020B0503020203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MS London" panose="020B0503020203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thickest ice cream?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800" dirty="0">
              <a:latin typeface="MS London" panose="020B0503020203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MS London" panose="020B0503020203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best tasting?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MS London" panose="020B0503020203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Which milk contains the most total fat and saturated fat?</a:t>
            </a:r>
          </a:p>
          <a:p>
            <a:pPr marL="342900" indent="-342900">
              <a:lnSpc>
                <a:spcPct val="114999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MS London"/>
                <a:ea typeface="SimSun"/>
                <a:cs typeface="Arial"/>
              </a:rPr>
              <a:t>Why is it important to limit the amount of saturated fat in the diet?</a:t>
            </a:r>
          </a:p>
        </p:txBody>
      </p:sp>
      <p:pic>
        <p:nvPicPr>
          <p:cNvPr id="2" name="Picture 3" descr="Logo&#10;&#10;Description automatically generated">
            <a:extLst>
              <a:ext uri="{FF2B5EF4-FFF2-40B4-BE49-F238E27FC236}">
                <a16:creationId xmlns:a16="http://schemas.microsoft.com/office/drawing/2014/main" id="{4C84C766-643D-8020-3B80-4575BE67D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6804" y="204283"/>
            <a:ext cx="816485" cy="66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2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9BECEC-0BC7-4443-9823-B08405078A95}">
  <ds:schemaRefs>
    <ds:schemaRef ds:uri="http://schemas.microsoft.com/office/2006/metadata/properties"/>
    <ds:schemaRef ds:uri="http://schemas.microsoft.com/office/infopath/2007/PartnerControls"/>
    <ds:schemaRef ds:uri="e509842e-53a5-4bb7-bc73-44700463a8be"/>
    <ds:schemaRef ds:uri="b409bf46-b67d-4a06-9d8c-c85409b9eb8c"/>
  </ds:schemaRefs>
</ds:datastoreItem>
</file>

<file path=customXml/itemProps2.xml><?xml version="1.0" encoding="utf-8"?>
<ds:datastoreItem xmlns:ds="http://schemas.openxmlformats.org/officeDocument/2006/customXml" ds:itemID="{982D2CCD-3DFA-455B-B903-510FB08FD3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B37E1D-1BA7-4F2E-AEB3-C3E53AAF3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82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25</cp:revision>
  <dcterms:created xsi:type="dcterms:W3CDTF">2016-03-09T16:18:40Z</dcterms:created>
  <dcterms:modified xsi:type="dcterms:W3CDTF">2023-01-04T13:31:11Z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