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04363E-A6FB-15F0-2C24-0D13CDE0CB32}" v="5" dt="2023-01-04T12:45:48.2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unce, Caroline" userId="S::caroline.bunce@mnscorp.net::927ee524-7484-4574-84dc-db5d8ef6b066" providerId="AD" clId="Web-{9904363E-A6FB-15F0-2C24-0D13CDE0CB32}"/>
    <pc:docChg chg="modSld">
      <pc:chgData name="Bunce, Caroline" userId="S::caroline.bunce@mnscorp.net::927ee524-7484-4574-84dc-db5d8ef6b066" providerId="AD" clId="Web-{9904363E-A6FB-15F0-2C24-0D13CDE0CB32}" dt="2023-01-04T12:45:48.232" v="3" actId="14100"/>
      <pc:docMkLst>
        <pc:docMk/>
      </pc:docMkLst>
      <pc:sldChg chg="addSp delSp modSp">
        <pc:chgData name="Bunce, Caroline" userId="S::caroline.bunce@mnscorp.net::927ee524-7484-4574-84dc-db5d8ef6b066" providerId="AD" clId="Web-{9904363E-A6FB-15F0-2C24-0D13CDE0CB32}" dt="2023-01-04T12:45:48.232" v="3" actId="14100"/>
        <pc:sldMkLst>
          <pc:docMk/>
          <pc:sldMk cId="2392877105" sldId="256"/>
        </pc:sldMkLst>
        <pc:picChg chg="add mod">
          <ac:chgData name="Bunce, Caroline" userId="S::caroline.bunce@mnscorp.net::927ee524-7484-4574-84dc-db5d8ef6b066" providerId="AD" clId="Web-{9904363E-A6FB-15F0-2C24-0D13CDE0CB32}" dt="2023-01-04T12:45:48.232" v="3" actId="14100"/>
          <ac:picMkLst>
            <pc:docMk/>
            <pc:sldMk cId="2392877105" sldId="256"/>
            <ac:picMk id="2" creationId="{4658FB83-523D-CAA6-A345-B74F1251BCD9}"/>
          </ac:picMkLst>
        </pc:picChg>
        <pc:picChg chg="del">
          <ac:chgData name="Bunce, Caroline" userId="S::caroline.bunce@mnscorp.net::927ee524-7484-4574-84dc-db5d8ef6b066" providerId="AD" clId="Web-{9904363E-A6FB-15F0-2C24-0D13CDE0CB32}" dt="2023-01-04T12:45:41.544" v="0"/>
          <ac:picMkLst>
            <pc:docMk/>
            <pc:sldMk cId="2392877105" sldId="256"/>
            <ac:picMk id="7" creationId="{A89B16D5-EBA0-43F9-A955-BBED5E1340D7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E4DA9-7D74-4590-B2AB-39A49C2ECA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15C2073-9FDB-4045-A89F-229ECAB65F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F2EAF4-05E6-42EB-80DD-74F2DC45FE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AE0B47-1782-44F4-90D1-E65D1A4C5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AD67D1-C9CF-4D5D-BC2A-763E0EEC4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2284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DB6109-07B6-406C-B882-E3F6396046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B91417-478C-4741-AC62-96D56D5308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D2E6E5-6079-4E0E-90EE-9BC6D67E8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E453B-1C6B-481D-8B71-5BDCEE855C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827DFF-ABA7-4EE1-8B19-E0F257586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142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3B8DFA2-0108-4A06-B7BF-18DCAD28187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AC01876-89CC-4306-B20E-0F3E12268B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D20FA9-278F-418F-9089-3C3AA93EC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01D2F-528F-437E-B6E6-B994B46AF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51086C-5FE8-46FD-AAE0-CD0BD5207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99965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36A3D5-0F47-43C0-93C7-48177C3E61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E6B99D-EDD9-4A70-A543-E15CDBB9D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BBC7DA-D508-451B-988E-C036DCFE4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AD7253-166B-4F5D-8885-FDD9F62F9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01427D-8E2F-4060-87A2-00FC46FE38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6353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1F3EA-6191-4BFC-ACD7-4D0EA1CE8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60967B-AB3B-4868-8DC3-BE8639DA34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749B44-B604-4E27-BEE3-478D50ACE2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D37BBD-9F41-4678-A47E-988509D0BF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068BE-FC50-4FDA-9AEE-A1EC733CB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395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51F6E-1AC9-4E4A-8977-5EBEF7584C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AF0402-A0DD-47F6-AC7D-D5346A76AA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21C14B2-CA80-42A3-AE77-DEA69EAB91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2A5C6F-0096-49D4-AAE2-47F1C66E9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DA2197-B54D-4B0C-925D-A27D05EF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DE615A-8767-4426-853E-5BFE8AA50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0664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958EDF-EF07-4E6D-9F36-4C9EFEEE51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31E860-3C3A-4443-B2C6-C2B39C1B4F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6E773D-7BF3-4F39-A690-64DC80EE8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0EB7D0D-A12E-4770-92E2-F4C1092C5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F92A88A-3D54-452E-9BF8-E44AA09718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77A9FDF-C9A6-4D64-83B4-096BB612EC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25EDE9-C9F7-4104-83DD-D805DF40A4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C3AA693-5A5D-4EA7-8DA4-5A1CA6C51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50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E621A0-892E-40C9-9B5C-089C2503E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0BDB56-1C55-4884-91CC-4651AE13FB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2D1037-3A30-4BBD-A927-B9281F4B1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D48F53-C98F-4281-BB58-D494C0B9E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8882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ACDD09-CF03-420D-B66C-BBC23F12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15F8FE-3D24-4CCB-80F3-368E6C8165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3091B70-9560-4D6B-A826-736FA1D70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885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113A8-E083-4CC3-90E5-5E692C58B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6C8B9-0008-4C6E-AF2B-4F8CEC586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68C10-698C-4782-89C2-CDF46A468C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003F72-945B-4B12-9CE2-349A4B092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12EA49-0D51-40F8-BB70-22B5DC6D7B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884A8E-CDD8-4693-894F-A1C32AB14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860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CB4D0-7090-44C9-BDA5-6B460FAC82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0C8F3B-795E-439E-A9F1-CB6A9180F9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40D5FA-4D13-4AA0-97C5-2851586DAE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F91558-E938-4485-A755-3C71977BB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90B082-1401-4D3A-A298-4104FF1D5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31A60B-DB05-4F81-8DEA-76149327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26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3A2D922-934D-41EB-AAE6-77C2840EA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BEE8D1-A924-4DD0-9FD4-F90E35D8DC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EEFBF6-AC53-4F9B-897B-DAC247CA26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AAB9EA-022E-473B-8F20-A00304649909}" type="datetimeFigureOut">
              <a:rPr lang="en-GB" smtClean="0"/>
              <a:t>04/01/2023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51F008-9887-45AB-B565-240AB76F37E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584C9E-0B91-4F91-A8C2-9D087BAE97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5A127C-0DFD-4B71-81CE-C678B698B83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17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36B0315F-661A-4249-A419-76557F335700}"/>
              </a:ext>
            </a:extLst>
          </p:cNvPr>
          <p:cNvSpPr txBox="1"/>
          <p:nvPr/>
        </p:nvSpPr>
        <p:spPr>
          <a:xfrm>
            <a:off x="0" y="133274"/>
            <a:ext cx="12192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>
                <a:latin typeface="MS London" panose="020B0503020203020204" pitchFamily="34" charset="0"/>
              </a:rPr>
              <a:t>Invent a Pudding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D953234-CC63-47E1-8947-1CD9732681B4}"/>
              </a:ext>
            </a:extLst>
          </p:cNvPr>
          <p:cNvSpPr txBox="1"/>
          <p:nvPr/>
        </p:nvSpPr>
        <p:spPr>
          <a:xfrm>
            <a:off x="101600" y="237283"/>
            <a:ext cx="1096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latin typeface="MS London" panose="020B0503020203020204" pitchFamily="34" charset="0"/>
              </a:rPr>
              <a:t>Name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D7471B91-AFAD-47F6-A533-A2898B0C21CF}"/>
              </a:ext>
            </a:extLst>
          </p:cNvPr>
          <p:cNvSpPr/>
          <p:nvPr/>
        </p:nvSpPr>
        <p:spPr>
          <a:xfrm>
            <a:off x="101600" y="164758"/>
            <a:ext cx="3479800" cy="55491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CC2DF3D-7B80-47CB-B57B-B71C00838695}"/>
              </a:ext>
            </a:extLst>
          </p:cNvPr>
          <p:cNvSpPr/>
          <p:nvPr/>
        </p:nvSpPr>
        <p:spPr>
          <a:xfrm>
            <a:off x="101600" y="1280445"/>
            <a:ext cx="9575800" cy="5521257"/>
          </a:xfrm>
          <a:prstGeom prst="roundRect">
            <a:avLst>
              <a:gd name="adj" fmla="val 338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14158DF-699D-46D0-8A2C-74AA1A92859C}"/>
              </a:ext>
            </a:extLst>
          </p:cNvPr>
          <p:cNvSpPr txBox="1"/>
          <p:nvPr/>
        </p:nvSpPr>
        <p:spPr>
          <a:xfrm>
            <a:off x="53975" y="786262"/>
            <a:ext cx="10156825" cy="3974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685800">
              <a:lnSpc>
                <a:spcPct val="115000"/>
              </a:lnSpc>
              <a:spcAft>
                <a:spcPts val="1000"/>
              </a:spcAft>
              <a:defRPr/>
            </a:pPr>
            <a:r>
              <a:rPr lang="en-GB" b="1" kern="1200" dirty="0">
                <a:solidFill>
                  <a:schemeClr val="tx1"/>
                </a:solidFill>
                <a:latin typeface="MS London" panose="020B0503020203020204" pitchFamily="34" charset="0"/>
              </a:rPr>
              <a:t>Draw your pudding, give it a name, label your drawing and write a list of ingredients. 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D9CD436D-CDC5-406F-89ED-89A4992D35A6}"/>
              </a:ext>
            </a:extLst>
          </p:cNvPr>
          <p:cNvSpPr/>
          <p:nvPr/>
        </p:nvSpPr>
        <p:spPr>
          <a:xfrm>
            <a:off x="9811718" y="3132967"/>
            <a:ext cx="2278682" cy="3687785"/>
          </a:xfrm>
          <a:prstGeom prst="roundRect">
            <a:avLst>
              <a:gd name="adj" fmla="val 3709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E7F9136E-13F2-4D2E-AAF2-A8961C014483}"/>
              </a:ext>
            </a:extLst>
          </p:cNvPr>
          <p:cNvSpPr txBox="1"/>
          <p:nvPr/>
        </p:nvSpPr>
        <p:spPr>
          <a:xfrm>
            <a:off x="9811718" y="1323987"/>
            <a:ext cx="22542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>
                <a:latin typeface="MS London" panose="020B0503020203020204" pitchFamily="34" charset="0"/>
              </a:rPr>
              <a:t>My pudding is called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42429EA-0F0A-42C3-A3CD-E93536DBBC9F}"/>
              </a:ext>
            </a:extLst>
          </p:cNvPr>
          <p:cNvSpPr txBox="1"/>
          <p:nvPr/>
        </p:nvSpPr>
        <p:spPr>
          <a:xfrm>
            <a:off x="9811718" y="3198325"/>
            <a:ext cx="2278682" cy="3784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>
                <a:latin typeface="MS London" panose="020B0503020203020204" pitchFamily="34" charset="0"/>
              </a:rPr>
              <a:t>I</a:t>
            </a:r>
            <a:r>
              <a:rPr lang="en-GB" b="1" kern="1200" dirty="0">
                <a:solidFill>
                  <a:schemeClr val="tx1"/>
                </a:solidFill>
                <a:latin typeface="MS London" panose="020B0503020203020204" pitchFamily="34" charset="0"/>
              </a:rPr>
              <a:t>ngredients</a:t>
            </a:r>
            <a:endParaRPr lang="en-GB" dirty="0"/>
          </a:p>
        </p:txBody>
      </p: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ACA243F6-9F8A-4D9C-A97C-F59AB732EB0D}"/>
              </a:ext>
            </a:extLst>
          </p:cNvPr>
          <p:cNvSpPr/>
          <p:nvPr/>
        </p:nvSpPr>
        <p:spPr>
          <a:xfrm>
            <a:off x="9796811" y="1288430"/>
            <a:ext cx="2278682" cy="1761356"/>
          </a:xfrm>
          <a:prstGeom prst="roundRect">
            <a:avLst>
              <a:gd name="adj" fmla="val 7474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Picture 2" descr="A picture containing text, sign, outdoor&#10;&#10;Description automatically generated">
            <a:extLst>
              <a:ext uri="{FF2B5EF4-FFF2-40B4-BE49-F238E27FC236}">
                <a16:creationId xmlns:a16="http://schemas.microsoft.com/office/drawing/2014/main" id="{4658FB83-523D-CAA6-A345-B74F1251BC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25211" y="130968"/>
            <a:ext cx="850107" cy="666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287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e509842e-53a5-4bb7-bc73-44700463a8be" xsi:nil="true"/>
    <lcf76f155ced4ddcb4097134ff3c332f xmlns="b409bf46-b67d-4a06-9d8c-c85409b9eb8c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0E09B30B5B8CC478F730F47926091CF" ma:contentTypeVersion="17" ma:contentTypeDescription="Create a new document." ma:contentTypeScope="" ma:versionID="95f610ac5acdbdbaad5830d421ec0bcf">
  <xsd:schema xmlns:xsd="http://www.w3.org/2001/XMLSchema" xmlns:xs="http://www.w3.org/2001/XMLSchema" xmlns:p="http://schemas.microsoft.com/office/2006/metadata/properties" xmlns:ns2="b409bf46-b67d-4a06-9d8c-c85409b9eb8c" xmlns:ns3="e509842e-53a5-4bb7-bc73-44700463a8be" targetNamespace="http://schemas.microsoft.com/office/2006/metadata/properties" ma:root="true" ma:fieldsID="cdaea86eb16ac1c9989b4959bbd3fe04" ns2:_="" ns3:_="">
    <xsd:import namespace="b409bf46-b67d-4a06-9d8c-c85409b9eb8c"/>
    <xsd:import namespace="e509842e-53a5-4bb7-bc73-44700463a8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09bf46-b67d-4a06-9d8c-c85409b9eb8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19" nillable="true" ma:taxonomy="true" ma:internalName="lcf76f155ced4ddcb4097134ff3c332f" ma:taxonomyFieldName="MediaServiceImageTags" ma:displayName="Image Tags" ma:readOnly="false" ma:fieldId="{5cf76f15-5ced-4ddc-b409-7134ff3c332f}" ma:taxonomyMulti="true" ma:sspId="f293ec6e-e2cf-44ce-b850-8c312a9f0bd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09842e-53a5-4bb7-bc73-44700463a8be" elementFormDefault="qualified">
    <xsd:import namespace="http://schemas.microsoft.com/office/2006/documentManagement/types"/>
    <xsd:import namespace="http://schemas.microsoft.com/office/infopath/2007/PartnerControls"/>
    <xsd:element name="TaxCatchAll" ma:index="20" nillable="true" ma:displayName="Taxonomy Catch All Column" ma:hidden="true" ma:list="{ac3ca479-6195-4458-a539-c91f191387fc}" ma:internalName="TaxCatchAll" ma:showField="CatchAllData" ma:web="e509842e-53a5-4bb7-bc73-44700463a8b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59358C7-2CBD-409B-9736-53E823B3F00F}">
  <ds:schemaRefs>
    <ds:schemaRef ds:uri="http://schemas.microsoft.com/office/2006/metadata/properties"/>
    <ds:schemaRef ds:uri="http://schemas.microsoft.com/office/infopath/2007/PartnerControls"/>
    <ds:schemaRef ds:uri="e509842e-53a5-4bb7-bc73-44700463a8be"/>
    <ds:schemaRef ds:uri="b409bf46-b67d-4a06-9d8c-c85409b9eb8c"/>
  </ds:schemaRefs>
</ds:datastoreItem>
</file>

<file path=customXml/itemProps2.xml><?xml version="1.0" encoding="utf-8"?>
<ds:datastoreItem xmlns:ds="http://schemas.openxmlformats.org/officeDocument/2006/customXml" ds:itemID="{F2ED3515-AE42-427A-BD0D-FA48F345C65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82A136E-A2FA-46B3-8419-1A02F12A369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09bf46-b67d-4a06-9d8c-c85409b9eb8c"/>
    <ds:schemaRef ds:uri="e509842e-53a5-4bb7-bc73-44700463a8b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209</TotalTime>
  <Words>28</Words>
  <Application>Microsoft Office PowerPoint</Application>
  <PresentationFormat>Widescreen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Bunce, Caroline</dc:creator>
  <cp:lastModifiedBy>Bunce, Caroline</cp:lastModifiedBy>
  <cp:revision>12</cp:revision>
  <dcterms:created xsi:type="dcterms:W3CDTF">2021-02-18T11:16:28Z</dcterms:created>
  <dcterms:modified xsi:type="dcterms:W3CDTF">2023-01-04T12:45:53Z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0x01010010E09B30B5B8CC478F730F47926091CF</vt:lpwstr>
  </property>
  <property fmtid="{D5CDD505-2E9C-101B-9397-08002B2CF9AE}" pid="3" name="MediaServiceImageTags">
    <vt:lpwstr/>
  </property>
</Properties>
</file>