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5" r:id="rId5"/>
    <p:sldId id="266" r:id="rId6"/>
    <p:sldId id="270" r:id="rId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57CC-3E85-4B20-B426-05EC1711C85A}" type="datetimeFigureOut">
              <a:rPr lang="en-GB" smtClean="0"/>
              <a:pPr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E4AD-E62F-4CEF-910C-67EED29BF8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57CC-3E85-4B20-B426-05EC1711C85A}" type="datetimeFigureOut">
              <a:rPr lang="en-GB" smtClean="0"/>
              <a:pPr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E4AD-E62F-4CEF-910C-67EED29BF8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57CC-3E85-4B20-B426-05EC1711C85A}" type="datetimeFigureOut">
              <a:rPr lang="en-GB" smtClean="0"/>
              <a:pPr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E4AD-E62F-4CEF-910C-67EED29BF8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57CC-3E85-4B20-B426-05EC1711C85A}" type="datetimeFigureOut">
              <a:rPr lang="en-GB" smtClean="0"/>
              <a:pPr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E4AD-E62F-4CEF-910C-67EED29BF8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57CC-3E85-4B20-B426-05EC1711C85A}" type="datetimeFigureOut">
              <a:rPr lang="en-GB" smtClean="0"/>
              <a:pPr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E4AD-E62F-4CEF-910C-67EED29BF8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57CC-3E85-4B20-B426-05EC1711C85A}" type="datetimeFigureOut">
              <a:rPr lang="en-GB" smtClean="0"/>
              <a:pPr/>
              <a:t>26/11/2020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E4AD-E62F-4CEF-910C-67EED29BF8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57CC-3E85-4B20-B426-05EC1711C85A}" type="datetimeFigureOut">
              <a:rPr lang="en-GB" smtClean="0"/>
              <a:pPr/>
              <a:t>26/11/2020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E4AD-E62F-4CEF-910C-67EED29BF8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57CC-3E85-4B20-B426-05EC1711C85A}" type="datetimeFigureOut">
              <a:rPr lang="en-GB" smtClean="0"/>
              <a:pPr/>
              <a:t>26/11/2020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E4AD-E62F-4CEF-910C-67EED29BF8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57CC-3E85-4B20-B426-05EC1711C85A}" type="datetimeFigureOut">
              <a:rPr lang="en-GB" smtClean="0"/>
              <a:pPr/>
              <a:t>26/11/2020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E4AD-E62F-4CEF-910C-67EED29BF8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57CC-3E85-4B20-B426-05EC1711C85A}" type="datetimeFigureOut">
              <a:rPr lang="en-GB" smtClean="0"/>
              <a:pPr/>
              <a:t>26/11/2020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E4AD-E62F-4CEF-910C-67EED29BF8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57CC-3E85-4B20-B426-05EC1711C85A}" type="datetimeFigureOut">
              <a:rPr lang="en-GB" smtClean="0"/>
              <a:pPr/>
              <a:t>26/11/2020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E4AD-E62F-4CEF-910C-67EED29BF8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657CC-3E85-4B20-B426-05EC1711C85A}" type="datetimeFigureOut">
              <a:rPr lang="en-GB" smtClean="0"/>
              <a:pPr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6E4AD-E62F-4CEF-910C-67EED29BF8B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gbhitopsser0014\CorporateGov\Archive\Education, Outreach and Events\Schools\Burton Learning Festival\Biscuit Bonanza\Assorted Creams - Skylon Ref.jpg"/>
          <p:cNvPicPr>
            <a:picLocks noChangeAspect="1" noChangeArrowheads="1"/>
          </p:cNvPicPr>
          <p:nvPr/>
        </p:nvPicPr>
        <p:blipFill rotWithShape="1">
          <a:blip r:embed="rId2" cstate="print"/>
          <a:srcRect t="9618" r="2361" b="13432"/>
          <a:stretch/>
        </p:blipFill>
        <p:spPr bwMode="auto">
          <a:xfrm rot="16200000">
            <a:off x="3524982" y="1206540"/>
            <a:ext cx="6635431" cy="4387598"/>
          </a:xfrm>
          <a:prstGeom prst="rect">
            <a:avLst/>
          </a:prstGeom>
          <a:noFill/>
        </p:spPr>
      </p:pic>
      <p:pic>
        <p:nvPicPr>
          <p:cNvPr id="4" name="Picture 3" descr="\\gbhitopsser0014\CorporateGov\Archive\Education, Outreach and Events\Schools\Burton Learning Festival\Biscuit Bonanza\Assorted Creams - Skylon Ref.jpg">
            <a:extLst>
              <a:ext uri="{FF2B5EF4-FFF2-40B4-BE49-F238E27FC236}">
                <a16:creationId xmlns:a16="http://schemas.microsoft.com/office/drawing/2014/main" id="{C6CAC91B-A895-4F59-9D2B-B469FD1DC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9618" r="2361" b="13432"/>
          <a:stretch/>
        </p:blipFill>
        <p:spPr bwMode="auto">
          <a:xfrm rot="16200000">
            <a:off x="-1017665" y="1206983"/>
            <a:ext cx="6642825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gbhitopsser0014\CorporateGov\Archive\Education, Outreach and Events\Schools\Burton Learning Festival\Biscuit Bonanza\Biscuit Ad, Oct 1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98659" y="2962392"/>
            <a:ext cx="3079144" cy="4876460"/>
          </a:xfrm>
          <a:prstGeom prst="rect">
            <a:avLst/>
          </a:prstGeom>
          <a:noFill/>
        </p:spPr>
      </p:pic>
      <p:pic>
        <p:nvPicPr>
          <p:cNvPr id="4" name="Picture 2" descr="\\gbhitopsser0014\CorporateGov\Archive\Education, Outreach and Events\Schools\Burton Learning Festival\Biscuit Bonanza\Biscuit Ad, Oct 1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76202" y="-776200"/>
            <a:ext cx="2659558" cy="4211959"/>
          </a:xfrm>
          <a:prstGeom prst="rect">
            <a:avLst/>
          </a:prstGeom>
          <a:noFill/>
        </p:spPr>
      </p:pic>
      <p:pic>
        <p:nvPicPr>
          <p:cNvPr id="5" name="Picture 2" descr="\\gbhitopsser0014\CorporateGov\Archive\Education, Outreach and Events\Schools\Burton Learning Festival\Biscuit Bonanza\Biscuit Ad, Oct 1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272378" y="-874670"/>
            <a:ext cx="2996952" cy="4746292"/>
          </a:xfrm>
          <a:prstGeom prst="rect">
            <a:avLst/>
          </a:prstGeom>
          <a:noFill/>
        </p:spPr>
      </p:pic>
      <p:pic>
        <p:nvPicPr>
          <p:cNvPr id="6" name="Picture 2" descr="\\gbhitopsser0014\CorporateGov\Archive\Education, Outreach and Events\Schools\Burton Learning Festival\Biscuit Bonanza\Biscuit Ad, Oct 1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795143" y="3509146"/>
            <a:ext cx="2592288" cy="4105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gbhitopsser0014\CorporateGov\Archive\Education, Outreach and Events\Schools\Burton Learning Festival\Biscuit Bonanza\Chocolate Digestive Sweetmeal T600-439.jpg"/>
          <p:cNvPicPr>
            <a:picLocks noChangeAspect="1" noChangeArrowheads="1"/>
          </p:cNvPicPr>
          <p:nvPr/>
        </p:nvPicPr>
        <p:blipFill rotWithShape="1">
          <a:blip r:embed="rId2" cstate="print"/>
          <a:srcRect l="10766" t="3801" r="12526" b="9051"/>
          <a:stretch/>
        </p:blipFill>
        <p:spPr bwMode="auto">
          <a:xfrm>
            <a:off x="4788023" y="116631"/>
            <a:ext cx="4252811" cy="6192689"/>
          </a:xfrm>
          <a:prstGeom prst="rect">
            <a:avLst/>
          </a:prstGeom>
          <a:noFill/>
        </p:spPr>
      </p:pic>
      <p:pic>
        <p:nvPicPr>
          <p:cNvPr id="4" name="Picture 3" descr="\\gbhitopsser0014\CorporateGov\Archive\Education, Outreach and Events\Schools\Burton Learning Festival\Biscuit Bonanza\Chocolate Digestive Sweetmeal T600-439.jpg">
            <a:extLst>
              <a:ext uri="{FF2B5EF4-FFF2-40B4-BE49-F238E27FC236}">
                <a16:creationId xmlns:a16="http://schemas.microsoft.com/office/drawing/2014/main" id="{634BD8EB-09D1-4D6A-8580-07EFB1068D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0766" t="3801" r="12526" b="9051"/>
          <a:stretch/>
        </p:blipFill>
        <p:spPr bwMode="auto">
          <a:xfrm>
            <a:off x="107503" y="116632"/>
            <a:ext cx="4549517" cy="6624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gbhitopsser0014\CorporateGov\Archive\Education, Outreach and Events\Schools\Burton Learning Festival\Biscuit Bonanza\Quality Biscuits end of packet T600-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070848" cy="1950720"/>
          </a:xfrm>
          <a:prstGeom prst="rect">
            <a:avLst/>
          </a:prstGeom>
          <a:noFill/>
        </p:spPr>
      </p:pic>
      <p:pic>
        <p:nvPicPr>
          <p:cNvPr id="3" name="Picture 2" descr="\\gbhitopsser0014\CorporateGov\Archive\Education, Outreach and Events\Schools\Burton Learning Festival\Biscuit Bonanza\Quality Biscuits end of packet T600-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070848" cy="1950720"/>
          </a:xfrm>
          <a:prstGeom prst="rect">
            <a:avLst/>
          </a:prstGeom>
          <a:noFill/>
        </p:spPr>
      </p:pic>
      <p:pic>
        <p:nvPicPr>
          <p:cNvPr id="4" name="Picture 2" descr="\\gbhitopsser0014\CorporateGov\Archive\Education, Outreach and Events\Schools\Burton Learning Festival\Biscuit Bonanza\Quality Biscuits end of packet T600-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" y="4907280"/>
            <a:ext cx="9070848" cy="195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gbhitopsser0014\CorporateGov\Archive\Education, Outreach and Events\Schools\Burton Learning Festival\Biscuit Bonanza\St Michael - Milk Chocolate Caramel Wafers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310" y="0"/>
            <a:ext cx="4382690" cy="3429000"/>
          </a:xfrm>
          <a:prstGeom prst="rect">
            <a:avLst/>
          </a:prstGeom>
          <a:noFill/>
        </p:spPr>
      </p:pic>
      <p:pic>
        <p:nvPicPr>
          <p:cNvPr id="3" name="Picture 2" descr="\\gbhitopsser0014\CorporateGov\Archive\Education, Outreach and Events\Schools\Burton Learning Festival\Biscuit Bonanza\St Michael - Milk Chocolate Caramel Wafers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3464438"/>
          </a:xfrm>
          <a:prstGeom prst="rect">
            <a:avLst/>
          </a:prstGeom>
          <a:noFill/>
        </p:spPr>
      </p:pic>
      <p:pic>
        <p:nvPicPr>
          <p:cNvPr id="4" name="Picture 3" descr="\\gbhitopsser0014\CorporateGov\Archive\Education, Outreach and Events\Schools\Burton Learning Festival\Biscuit Bonanza\St Michael - Milk Chocolate Caramel Wafers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34012"/>
            <a:ext cx="4248472" cy="3323988"/>
          </a:xfrm>
          <a:prstGeom prst="rect">
            <a:avLst/>
          </a:prstGeom>
          <a:noFill/>
        </p:spPr>
      </p:pic>
      <p:pic>
        <p:nvPicPr>
          <p:cNvPr id="5" name="Picture 4" descr="\\gbhitopsser0014\CorporateGov\Archive\Education, Outreach and Events\Schools\Burton Learning Festival\Biscuit Bonanza\St Michael - Milk Chocolate Caramel Wafers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562578"/>
            <a:ext cx="4211960" cy="3295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gbhitopsser0014\CorporateGov\Archive\Library and Resources\Archive Images\Products and Packaging\Food\Big Six 1950'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052"/>
            <a:ext cx="5364088" cy="3217940"/>
          </a:xfrm>
          <a:prstGeom prst="rect">
            <a:avLst/>
          </a:prstGeom>
          <a:noFill/>
        </p:spPr>
      </p:pic>
      <p:pic>
        <p:nvPicPr>
          <p:cNvPr id="4" name="Picture 2" descr="\\gbhitopsser0014\CorporateGov\Archive\Library and Resources\Archive Images\Products and Packaging\Food\Big Six 1950's.jpg">
            <a:extLst>
              <a:ext uri="{FF2B5EF4-FFF2-40B4-BE49-F238E27FC236}">
                <a16:creationId xmlns:a16="http://schemas.microsoft.com/office/drawing/2014/main" id="{76E91F8F-EF46-4697-96C7-265887211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519" y="3501008"/>
            <a:ext cx="5364088" cy="3217940"/>
          </a:xfrm>
          <a:prstGeom prst="rect">
            <a:avLst/>
          </a:prstGeom>
          <a:noFill/>
        </p:spPr>
      </p:pic>
      <p:pic>
        <p:nvPicPr>
          <p:cNvPr id="5" name="Picture 2" descr="\\gbhitopsser0014\CorporateGov\Archive\Library and Resources\Archive Images\Products and Packaging\Food\Big Six 1950's.jpg">
            <a:extLst>
              <a:ext uri="{FF2B5EF4-FFF2-40B4-BE49-F238E27FC236}">
                <a16:creationId xmlns:a16="http://schemas.microsoft.com/office/drawing/2014/main" id="{35EAD753-E942-4F84-9691-9CEB5E625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723062" y="1212126"/>
            <a:ext cx="5364088" cy="3217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E09B30B5B8CC478F730F47926091CF" ma:contentTypeVersion="17" ma:contentTypeDescription="Create a new document." ma:contentTypeScope="" ma:versionID="95f610ac5acdbdbaad5830d421ec0bcf">
  <xsd:schema xmlns:xsd="http://www.w3.org/2001/XMLSchema" xmlns:xs="http://www.w3.org/2001/XMLSchema" xmlns:p="http://schemas.microsoft.com/office/2006/metadata/properties" xmlns:ns2="b409bf46-b67d-4a06-9d8c-c85409b9eb8c" xmlns:ns3="e509842e-53a5-4bb7-bc73-44700463a8be" targetNamespace="http://schemas.microsoft.com/office/2006/metadata/properties" ma:root="true" ma:fieldsID="cdaea86eb16ac1c9989b4959bbd3fe04" ns2:_="" ns3:_="">
    <xsd:import namespace="b409bf46-b67d-4a06-9d8c-c85409b9eb8c"/>
    <xsd:import namespace="e509842e-53a5-4bb7-bc73-44700463a8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9bf46-b67d-4a06-9d8c-c85409b9e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293ec6e-e2cf-44ce-b850-8c312a9f0b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09842e-53a5-4bb7-bc73-44700463a8b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c3ca479-6195-4458-a539-c91f191387fc}" ma:internalName="TaxCatchAll" ma:showField="CatchAllData" ma:web="e509842e-53a5-4bb7-bc73-44700463a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09842e-53a5-4bb7-bc73-44700463a8be" xsi:nil="true"/>
    <lcf76f155ced4ddcb4097134ff3c332f xmlns="b409bf46-b67d-4a06-9d8c-c85409b9eb8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A6B948-76ED-4A4D-95BF-45C997A4EC2A}"/>
</file>

<file path=customXml/itemProps2.xml><?xml version="1.0" encoding="utf-8"?>
<ds:datastoreItem xmlns:ds="http://schemas.openxmlformats.org/officeDocument/2006/customXml" ds:itemID="{C83F7790-50C1-4B7F-BE32-8AF729FB4BEC}"/>
</file>

<file path=customXml/itemProps3.xml><?xml version="1.0" encoding="utf-8"?>
<ds:datastoreItem xmlns:ds="http://schemas.openxmlformats.org/officeDocument/2006/customXml" ds:itemID="{55F93892-D6F7-44B5-A1AF-67812E8D0781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Marks and Spencer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B7795051</dc:creator>
  <cp:lastModifiedBy>Bunce, Caroline</cp:lastModifiedBy>
  <cp:revision>7</cp:revision>
  <dcterms:created xsi:type="dcterms:W3CDTF">2012-11-22T16:16:24Z</dcterms:created>
  <dcterms:modified xsi:type="dcterms:W3CDTF">2020-11-26T21:59:50Z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0x01010010E09B30B5B8CC478F730F47926091CF</vt:lpwstr>
  </property>
  <property fmtid="{D5CDD505-2E9C-101B-9397-08002B2CF9AE}" pid="3" name="MediaServiceImageTags">
    <vt:lpwstr/>
  </property>
</Properties>
</file>