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75" r:id="rId3"/>
    <p:sldId id="274" r:id="rId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26684-D3F4-4F66-8595-372C6FDEF361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DAB00-E554-48BF-9C33-AA0CDB75DD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30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48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22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6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00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0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0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8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2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4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4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7669A-7E9E-44FB-BEB9-94DCB2C4F62A}" type="datetimeFigureOut">
              <a:rPr lang="en-GB" smtClean="0"/>
              <a:pPr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5B9A-1A7F-420A-8A1C-20BF54BBBB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://www.chocablog.com/wp-content/uploads/2008/04/m-and-s-organic-rose-chocolate-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E682EF-C403-4AFA-A76B-91F93290D713}"/>
              </a:ext>
            </a:extLst>
          </p:cNvPr>
          <p:cNvCxnSpPr/>
          <p:nvPr/>
        </p:nvCxnSpPr>
        <p:spPr>
          <a:xfrm>
            <a:off x="4644008" y="7944"/>
            <a:ext cx="0" cy="6850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209FC0-743F-4C18-87E7-67E9E1B1F77C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085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7FDC5803-1602-4AD6-8791-8154EACFE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02" y="-443"/>
            <a:ext cx="3384376" cy="3384376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763508DB-C1EB-455C-9EF0-C08701FE0C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71" y="184914"/>
            <a:ext cx="3028061" cy="3028061"/>
          </a:xfrm>
          <a:prstGeom prst="rect">
            <a:avLst/>
          </a:prstGeom>
        </p:spPr>
      </p:pic>
      <p:pic>
        <p:nvPicPr>
          <p:cNvPr id="19" name="Picture 2" descr="http://www.chocablog.com/wp-content/uploads/2008/04/m-and-s-organic-rose-chocolate-2-251x300.jpg">
            <a:hlinkClick r:id="rId4" tooltip="M&amp;S Organic Rose Chocolate"/>
            <a:extLst>
              <a:ext uri="{FF2B5EF4-FFF2-40B4-BE49-F238E27FC236}">
                <a16:creationId xmlns:a16="http://schemas.microsoft.com/office/drawing/2014/main" id="{C5C94507-AD1A-4AB5-B7F8-BD9210421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16200000">
            <a:off x="5619256" y="3596149"/>
            <a:ext cx="2614169" cy="3124505"/>
          </a:xfrm>
          <a:prstGeom prst="rect">
            <a:avLst/>
          </a:prstGeom>
          <a:noFill/>
        </p:spPr>
      </p:pic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921C5814-5F82-4CFF-B0E5-56F246A69C1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0" b="15350"/>
          <a:stretch/>
        </p:blipFill>
        <p:spPr>
          <a:xfrm>
            <a:off x="495702" y="3851317"/>
            <a:ext cx="3546712" cy="260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9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toiletry&#10;&#10;Description automatically generated">
            <a:extLst>
              <a:ext uri="{FF2B5EF4-FFF2-40B4-BE49-F238E27FC236}">
                <a16:creationId xmlns:a16="http://schemas.microsoft.com/office/drawing/2014/main" id="{56614169-2F06-4ED6-A364-60C64EB0F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132" y="3662080"/>
            <a:ext cx="2952327" cy="295232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1E682EF-C403-4AFA-A76B-91F93290D713}"/>
              </a:ext>
            </a:extLst>
          </p:cNvPr>
          <p:cNvCxnSpPr/>
          <p:nvPr/>
        </p:nvCxnSpPr>
        <p:spPr>
          <a:xfrm>
            <a:off x="4643186" y="7500"/>
            <a:ext cx="0" cy="6850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7209FC0-743F-4C18-87E7-67E9E1B1F77C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085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5D7C1B8-E1CD-4BDB-9EC7-46C8DED3641A}"/>
              </a:ext>
            </a:extLst>
          </p:cNvPr>
          <p:cNvSpPr txBox="1"/>
          <p:nvPr/>
        </p:nvSpPr>
        <p:spPr>
          <a:xfrm>
            <a:off x="335655" y="440978"/>
            <a:ext cx="388914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MS London" panose="020B0503020203020204" pitchFamily="34" charset="0"/>
              </a:rPr>
              <a:t>This ingredient is mostly fat. It helps to keep the pudding moist and gives the sponge a smooth texture.</a:t>
            </a:r>
          </a:p>
          <a:p>
            <a:endParaRPr lang="en-GB" sz="2400" dirty="0">
              <a:latin typeface="MS London" panose="020B0503020203020204" pitchFamily="34" charset="0"/>
            </a:endParaRPr>
          </a:p>
          <a:p>
            <a:r>
              <a:rPr lang="en-GB" sz="2000" dirty="0">
                <a:latin typeface="MS London" panose="020B0503020203020204" pitchFamily="34" charset="0"/>
              </a:rPr>
              <a:t>Clue: We spread it on bread</a:t>
            </a:r>
          </a:p>
          <a:p>
            <a:endParaRPr lang="en-GB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E0F922-43DE-42D2-8699-81A912DE85BC}"/>
              </a:ext>
            </a:extLst>
          </p:cNvPr>
          <p:cNvSpPr txBox="1"/>
          <p:nvPr/>
        </p:nvSpPr>
        <p:spPr>
          <a:xfrm>
            <a:off x="4899544" y="281596"/>
            <a:ext cx="402278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MS London" panose="020B0503020203020204" pitchFamily="34" charset="0"/>
              </a:rPr>
              <a:t>When you whisk this ingredient it traps air in bubbles, helping the pudding to be light and fluffy. It is liquid when raw, and solid when cooked.  </a:t>
            </a:r>
          </a:p>
          <a:p>
            <a:endParaRPr lang="en-GB" sz="2400" dirty="0">
              <a:latin typeface="MS London" panose="020B0503020203020204" pitchFamily="34" charset="0"/>
            </a:endParaRPr>
          </a:p>
          <a:p>
            <a:r>
              <a:rPr lang="en-GB" sz="2000" dirty="0">
                <a:latin typeface="MS London" panose="020B0503020203020204" pitchFamily="34" charset="0"/>
              </a:rPr>
              <a:t>Clue: You have to crack it first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76D4643-AC3A-4557-B635-E110BCE59FC8}"/>
              </a:ext>
            </a:extLst>
          </p:cNvPr>
          <p:cNvSpPr txBox="1"/>
          <p:nvPr/>
        </p:nvSpPr>
        <p:spPr>
          <a:xfrm>
            <a:off x="323486" y="3752085"/>
            <a:ext cx="41756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MS London" panose="020B0503020203020204" pitchFamily="34" charset="0"/>
              </a:rPr>
              <a:t>When you eat this ingredient it melts in your mouth, changing from solid to liquid. It contains fat, sugar and caffeine.</a:t>
            </a:r>
          </a:p>
          <a:p>
            <a:endParaRPr lang="en-GB" sz="2400" dirty="0">
              <a:latin typeface="MS London" panose="020B0503020203020204" pitchFamily="34" charset="0"/>
            </a:endParaRPr>
          </a:p>
          <a:p>
            <a:r>
              <a:rPr lang="en-GB" sz="2000" dirty="0">
                <a:latin typeface="MS London" panose="020B0503020203020204" pitchFamily="34" charset="0"/>
              </a:rPr>
              <a:t>Clue: You can get milk, dark and </a:t>
            </a:r>
            <a:r>
              <a:rPr lang="en-GB" sz="2000">
                <a:latin typeface="MS London" panose="020B0503020203020204" pitchFamily="34" charset="0"/>
              </a:rPr>
              <a:t>white types </a:t>
            </a:r>
            <a:r>
              <a:rPr lang="en-GB" sz="2000" dirty="0">
                <a:latin typeface="MS London" panose="020B0503020203020204" pitchFamily="34" charset="0"/>
              </a:rPr>
              <a:t>of it.</a:t>
            </a:r>
          </a:p>
        </p:txBody>
      </p:sp>
    </p:spTree>
    <p:extLst>
      <p:ext uri="{BB962C8B-B14F-4D97-AF65-F5344CB8AC3E}">
        <p14:creationId xmlns:p14="http://schemas.microsoft.com/office/powerpoint/2010/main" val="44071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D97203A-D23A-4A4F-A6E1-38EC4B8A4240}"/>
              </a:ext>
            </a:extLst>
          </p:cNvPr>
          <p:cNvSpPr txBox="1"/>
          <p:nvPr/>
        </p:nvSpPr>
        <p:spPr>
          <a:xfrm>
            <a:off x="235343" y="404664"/>
            <a:ext cx="42160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MS London" panose="020B0503020203020204" pitchFamily="34" charset="0"/>
              </a:rPr>
              <a:t>This ingredient helps the pudding to rise and hold its shape. It contains gluten.</a:t>
            </a:r>
          </a:p>
          <a:p>
            <a:endParaRPr lang="en-GB" sz="2400" dirty="0">
              <a:latin typeface="MS London" panose="020B0503020203020204" pitchFamily="34" charset="0"/>
            </a:endParaRPr>
          </a:p>
          <a:p>
            <a:r>
              <a:rPr lang="en-GB" sz="2000" dirty="0">
                <a:latin typeface="MS London" panose="020B0503020203020204" pitchFamily="34" charset="0"/>
              </a:rPr>
              <a:t>Clue: It’s a white powder that you would use to make bread.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5BFC7C-CA38-47E6-A09B-3100982D033E}"/>
              </a:ext>
            </a:extLst>
          </p:cNvPr>
          <p:cNvSpPr txBox="1"/>
          <p:nvPr/>
        </p:nvSpPr>
        <p:spPr>
          <a:xfrm>
            <a:off x="4860032" y="321037"/>
            <a:ext cx="422983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MS London" panose="020B0503020203020204" pitchFamily="34" charset="0"/>
              </a:rPr>
              <a:t>This is the sweetest ingredient. It helps to keep moisture in the pudding by forming a hard crust when it’s baked. </a:t>
            </a:r>
          </a:p>
          <a:p>
            <a:endParaRPr lang="en-GB" sz="2400" dirty="0">
              <a:latin typeface="MS London" panose="020B0503020203020204" pitchFamily="34" charset="0"/>
            </a:endParaRPr>
          </a:p>
          <a:p>
            <a:r>
              <a:rPr lang="en-GB" sz="2000" dirty="0">
                <a:latin typeface="MS London" panose="020B0503020203020204" pitchFamily="34" charset="0"/>
              </a:rPr>
              <a:t>Clue: It’s the main ingredient in sweets.</a:t>
            </a:r>
          </a:p>
          <a:p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D716658-A03D-40CE-BE5A-EFECCC49D89E}"/>
              </a:ext>
            </a:extLst>
          </p:cNvPr>
          <p:cNvCxnSpPr/>
          <p:nvPr/>
        </p:nvCxnSpPr>
        <p:spPr>
          <a:xfrm>
            <a:off x="4643186" y="7500"/>
            <a:ext cx="0" cy="68505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37FBED5-7D23-4EFE-8BC0-2EA1718A5610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910850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88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B2B98B5-9A6E-4256-BC9D-BF1D465206C2}"/>
</file>

<file path=customXml/itemProps2.xml><?xml version="1.0" encoding="utf-8"?>
<ds:datastoreItem xmlns:ds="http://schemas.openxmlformats.org/officeDocument/2006/customXml" ds:itemID="{72002EBE-304B-42CA-895E-6FAB8FAB8344}"/>
</file>

<file path=customXml/itemProps3.xml><?xml version="1.0" encoding="utf-8"?>
<ds:datastoreItem xmlns:ds="http://schemas.openxmlformats.org/officeDocument/2006/customXml" ds:itemID="{39CC35FB-9E41-4C47-8875-40B8B62DF6D1}"/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168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MS London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Bunce, Caroline</dc:creator>
  <cp:lastModifiedBy>Bunce, Caroline</cp:lastModifiedBy>
  <cp:revision>9</cp:revision>
  <dcterms:created xsi:type="dcterms:W3CDTF">2021-01-27T12:18:39Z</dcterms:created>
  <dcterms:modified xsi:type="dcterms:W3CDTF">2021-03-11T15:59:02Z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