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0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13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F2B25-823E-461E-AE8A-D7131EF00B51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CBB82-7109-4EB5-AC92-86260F108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757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8CE64-6188-4120-A731-5D1AB1C0B0FC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043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3F5E-2FAE-4F34-9A6B-356AE941FCD8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BBF1-6E35-4B6B-87E8-A295CA4C4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041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3F5E-2FAE-4F34-9A6B-356AE941FCD8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BBF1-6E35-4B6B-87E8-A295CA4C4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171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3F5E-2FAE-4F34-9A6B-356AE941FCD8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BBF1-6E35-4B6B-87E8-A295CA4C4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483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3F5E-2FAE-4F34-9A6B-356AE941FCD8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BBF1-6E35-4B6B-87E8-A295CA4C4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171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3F5E-2FAE-4F34-9A6B-356AE941FCD8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BBF1-6E35-4B6B-87E8-A295CA4C4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7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3F5E-2FAE-4F34-9A6B-356AE941FCD8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BBF1-6E35-4B6B-87E8-A295CA4C4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246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3F5E-2FAE-4F34-9A6B-356AE941FCD8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BBF1-6E35-4B6B-87E8-A295CA4C4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472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3F5E-2FAE-4F34-9A6B-356AE941FCD8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BBF1-6E35-4B6B-87E8-A295CA4C4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706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3F5E-2FAE-4F34-9A6B-356AE941FCD8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BBF1-6E35-4B6B-87E8-A295CA4C4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083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3F5E-2FAE-4F34-9A6B-356AE941FCD8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BBF1-6E35-4B6B-87E8-A295CA4C4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153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3F5E-2FAE-4F34-9A6B-356AE941FCD8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BBF1-6E35-4B6B-87E8-A295CA4C4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757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B3F5E-2FAE-4F34-9A6B-356AE941FCD8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5BBF1-6E35-4B6B-87E8-A295CA4C4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173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071E7FC5-9759-4548-935D-2A0D0A9383C9}"/>
              </a:ext>
            </a:extLst>
          </p:cNvPr>
          <p:cNvGrpSpPr/>
          <p:nvPr/>
        </p:nvGrpSpPr>
        <p:grpSpPr>
          <a:xfrm>
            <a:off x="265579" y="115262"/>
            <a:ext cx="9392771" cy="6627475"/>
            <a:chOff x="265579" y="115262"/>
            <a:chExt cx="9392771" cy="6627475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96C12B2-7FD6-4C0C-A487-305C854C6725}"/>
                </a:ext>
              </a:extLst>
            </p:cNvPr>
            <p:cNvCxnSpPr/>
            <p:nvPr/>
          </p:nvCxnSpPr>
          <p:spPr>
            <a:xfrm>
              <a:off x="3487202" y="2260959"/>
              <a:ext cx="0" cy="3218546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F5C888D-2FF2-4868-8C09-B6B18AC7E37B}"/>
                </a:ext>
              </a:extLst>
            </p:cNvPr>
            <p:cNvCxnSpPr/>
            <p:nvPr/>
          </p:nvCxnSpPr>
          <p:spPr>
            <a:xfrm>
              <a:off x="5204021" y="2260959"/>
              <a:ext cx="0" cy="3218546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416E20F-81C9-4398-8C54-BE040062F1E6}"/>
                </a:ext>
              </a:extLst>
            </p:cNvPr>
            <p:cNvCxnSpPr/>
            <p:nvPr/>
          </p:nvCxnSpPr>
          <p:spPr>
            <a:xfrm>
              <a:off x="7928679" y="2260959"/>
              <a:ext cx="0" cy="3218546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504752CD-4BEB-4A02-9691-3CC74FB9643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5665" y="651686"/>
              <a:ext cx="2554367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43511BD-53E2-48CD-8E32-C8EA59F6348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61598" y="2260959"/>
              <a:ext cx="262217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B381CC4-87AC-40B7-8171-B48E86D8E92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61598" y="5469071"/>
              <a:ext cx="2605246" cy="6879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8700C42-2011-40A6-8219-9D4850B9060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66844" y="2260959"/>
              <a:ext cx="1737176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814517A-FB3F-404E-A5E3-B7BEB516585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66844" y="5475950"/>
              <a:ext cx="1737176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05EB7EE-0632-4C6F-A4B4-553550D5B76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94413" y="2240178"/>
              <a:ext cx="1737176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7795FB3-FEF9-41A3-A587-B560AC377CA9}"/>
                </a:ext>
              </a:extLst>
            </p:cNvPr>
            <p:cNvCxnSpPr/>
            <p:nvPr/>
          </p:nvCxnSpPr>
          <p:spPr>
            <a:xfrm>
              <a:off x="861597" y="2257403"/>
              <a:ext cx="0" cy="3218546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1D40DFB-505D-4280-9560-61A11F6F13A3}"/>
                </a:ext>
              </a:extLst>
            </p:cNvPr>
            <p:cNvCxnSpPr/>
            <p:nvPr/>
          </p:nvCxnSpPr>
          <p:spPr>
            <a:xfrm flipV="1">
              <a:off x="5204020" y="2240177"/>
              <a:ext cx="2724658" cy="172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8CE04567-48CB-4B8F-AF56-9A79B37F0F23}"/>
                </a:ext>
              </a:extLst>
            </p:cNvPr>
            <p:cNvCxnSpPr>
              <a:cxnSpLocks/>
            </p:cNvCxnSpPr>
            <p:nvPr/>
          </p:nvCxnSpPr>
          <p:spPr>
            <a:xfrm>
              <a:off x="9642366" y="1188111"/>
              <a:ext cx="4120" cy="42809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452C8F3C-4801-41F7-800E-0405B80EDC3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5579" y="2500672"/>
              <a:ext cx="1" cy="27489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65E44BF8-3EBA-4C72-973B-4A19F4A1753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61599" y="115262"/>
              <a:ext cx="17340" cy="214569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F7B0C717-15F2-44F3-B67A-57CE849EC9E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83770" y="115262"/>
              <a:ext cx="17340" cy="214569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D93A7922-5C69-4928-9277-905607AE401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84588" y="115262"/>
              <a:ext cx="261652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D8DD411F-BC76-4970-B6AD-1D0E0783883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01108" y="1188111"/>
              <a:ext cx="14474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CA52F68A-D845-40DF-9BF0-D783ED7E280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948583" y="1194991"/>
              <a:ext cx="255436" cy="10617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0DF3C06A-C0D2-42DA-90AA-0F3B314A0EB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84115" y="1182919"/>
              <a:ext cx="14474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A6D7E4AD-6F15-4C49-8DF6-11158966F6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38054" y="1182918"/>
              <a:ext cx="241106" cy="10481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B227A33-51CC-4BA6-A4E1-79E0B0CD5A4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5579" y="2257402"/>
              <a:ext cx="599330" cy="23345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F76B3735-0CF7-48CC-9D21-288A7F70933A}"/>
                </a:ext>
              </a:extLst>
            </p:cNvPr>
            <p:cNvCxnSpPr>
              <a:cxnSpLocks/>
            </p:cNvCxnSpPr>
            <p:nvPr/>
          </p:nvCxnSpPr>
          <p:spPr>
            <a:xfrm>
              <a:off x="265579" y="5249609"/>
              <a:ext cx="582823" cy="2194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D142000C-163C-4274-AAB6-027FF53C3D2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55546" y="5465571"/>
              <a:ext cx="265310" cy="12771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75477790-692D-4CF9-A9EC-DF7B0CD6028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217217" y="5479506"/>
              <a:ext cx="2677196" cy="4247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F246C58C-2AF7-4E0F-B331-57F33310222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204021" y="5483753"/>
              <a:ext cx="250481" cy="10364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BC61185D-C951-4BBF-92F1-A068D83F330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74887" y="5479506"/>
              <a:ext cx="250481" cy="10364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941369BD-F8AD-483C-A08D-0FF56065A6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62935" y="6512629"/>
              <a:ext cx="220864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F776A408-D60F-44B6-BD79-1C6DF54AED8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57949" y="5470936"/>
              <a:ext cx="236707" cy="69825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69EBA62D-6CCE-4E06-B107-D69AD86EA1D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501108" y="5479506"/>
              <a:ext cx="236707" cy="69825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72AD9A0A-E097-425E-9509-DF11DD36BF2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41126" y="6169193"/>
              <a:ext cx="1216823" cy="1714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B27982F8-4C20-4FDC-A9AD-0A0B49BD209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921174" y="5484520"/>
              <a:ext cx="1737176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6448BBF4-B62D-4DAF-A3B7-A208B95BBD2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12278" y="5479506"/>
              <a:ext cx="236707" cy="69825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9659ED76-E8D6-4A78-B35E-5CA26697187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938054" y="5488076"/>
              <a:ext cx="236707" cy="69825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1938C3FE-6F86-4C88-A3B9-DFFE293A26A6}"/>
                </a:ext>
              </a:extLst>
            </p:cNvPr>
            <p:cNvCxnSpPr>
              <a:cxnSpLocks/>
            </p:cNvCxnSpPr>
            <p:nvPr/>
          </p:nvCxnSpPr>
          <p:spPr>
            <a:xfrm>
              <a:off x="8173099" y="6177243"/>
              <a:ext cx="123917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B64258B-7CC9-45B7-A735-9CE03F812467}"/>
                </a:ext>
              </a:extLst>
            </p:cNvPr>
            <p:cNvSpPr txBox="1"/>
            <p:nvPr/>
          </p:nvSpPr>
          <p:spPr>
            <a:xfrm rot="5400000">
              <a:off x="-917279" y="3693506"/>
              <a:ext cx="2925495" cy="425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300" dirty="0">
                  <a:latin typeface="MS London" panose="020B0503020203020204" pitchFamily="34" charset="0"/>
                </a:rPr>
                <a:t>Glue along this strip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7DB2E90-B6E3-4368-AF7B-75E719CAC44D}"/>
                </a:ext>
              </a:extLst>
            </p:cNvPr>
            <p:cNvSpPr txBox="1"/>
            <p:nvPr/>
          </p:nvSpPr>
          <p:spPr>
            <a:xfrm>
              <a:off x="1012062" y="6200052"/>
              <a:ext cx="2250460" cy="3829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300" dirty="0">
                  <a:latin typeface="MS London" panose="020B0503020203020204" pitchFamily="34" charset="0"/>
                </a:rPr>
                <a:t>Glue this tab</a:t>
              </a:r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19A1C9E-2AAD-4BA6-B2B8-A45EC5F8611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20747" y="5461323"/>
              <a:ext cx="265310" cy="12771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7A449939-910D-48D9-832E-5DCD49518DB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15448" y="6738489"/>
              <a:ext cx="2105299" cy="2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74870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E09B30B5B8CC478F730F47926091CF" ma:contentTypeVersion="17" ma:contentTypeDescription="Create a new document." ma:contentTypeScope="" ma:versionID="95f610ac5acdbdbaad5830d421ec0bcf">
  <xsd:schema xmlns:xsd="http://www.w3.org/2001/XMLSchema" xmlns:xs="http://www.w3.org/2001/XMLSchema" xmlns:p="http://schemas.microsoft.com/office/2006/metadata/properties" xmlns:ns2="b409bf46-b67d-4a06-9d8c-c85409b9eb8c" xmlns:ns3="e509842e-53a5-4bb7-bc73-44700463a8be" targetNamespace="http://schemas.microsoft.com/office/2006/metadata/properties" ma:root="true" ma:fieldsID="cdaea86eb16ac1c9989b4959bbd3fe04" ns2:_="" ns3:_="">
    <xsd:import namespace="b409bf46-b67d-4a06-9d8c-c85409b9eb8c"/>
    <xsd:import namespace="e509842e-53a5-4bb7-bc73-44700463a8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09bf46-b67d-4a06-9d8c-c85409b9eb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f293ec6e-e2cf-44ce-b850-8c312a9f0b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09842e-53a5-4bb7-bc73-44700463a8be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ac3ca479-6195-4458-a539-c91f191387fc}" ma:internalName="TaxCatchAll" ma:showField="CatchAllData" ma:web="e509842e-53a5-4bb7-bc73-44700463a8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509842e-53a5-4bb7-bc73-44700463a8be" xsi:nil="true"/>
    <lcf76f155ced4ddcb4097134ff3c332f xmlns="b409bf46-b67d-4a06-9d8c-c85409b9eb8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A77B02C-FDD3-4C3A-8726-8B30A3CA1582}"/>
</file>

<file path=customXml/itemProps2.xml><?xml version="1.0" encoding="utf-8"?>
<ds:datastoreItem xmlns:ds="http://schemas.openxmlformats.org/officeDocument/2006/customXml" ds:itemID="{8990D167-7CF6-4A35-A0F7-410B697276F4}"/>
</file>

<file path=customXml/itemProps3.xml><?xml version="1.0" encoding="utf-8"?>
<ds:datastoreItem xmlns:ds="http://schemas.openxmlformats.org/officeDocument/2006/customXml" ds:itemID="{241D1D0D-2C09-4038-87D2-E706E6781A6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8</Words>
  <Application>Microsoft Office PowerPoint</Application>
  <PresentationFormat>A4 Paper (210x297 mm)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MS London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Bunce, Caroline</dc:creator>
  <cp:lastModifiedBy>Bunce, Caroline</cp:lastModifiedBy>
  <cp:revision>4</cp:revision>
  <dcterms:created xsi:type="dcterms:W3CDTF">2020-09-09T10:59:02Z</dcterms:created>
  <dcterms:modified xsi:type="dcterms:W3CDTF">2020-10-07T10:34:38Z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0x01010010E09B30B5B8CC478F730F47926091CF</vt:lpwstr>
  </property>
  <property fmtid="{D5CDD505-2E9C-101B-9397-08002B2CF9AE}" pid="3" name="MediaServiceImageTags">
    <vt:lpwstr/>
  </property>
</Properties>
</file>