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nce, Caroline" initials="BC" lastIdx="2" clrIdx="0">
    <p:extLst>
      <p:ext uri="{19B8F6BF-5375-455C-9EA6-DF929625EA0E}">
        <p15:presenceInfo xmlns:p15="http://schemas.microsoft.com/office/powerpoint/2012/main" userId="S::Caroline.Bunce@mnscorp.net::927ee524-7484-4574-84dc-db5d8ef6b0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ED3D26-830D-2A9F-90C7-CFFF0FFBBFA6}" v="5" dt="2023-01-04T13:32:05.7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4BED3D26-830D-2A9F-90C7-CFFF0FFBBFA6}"/>
    <pc:docChg chg="modSld">
      <pc:chgData name="" userId="" providerId="" clId="Web-{4BED3D26-830D-2A9F-90C7-CFFF0FFBBFA6}" dt="2023-01-04T13:31:59.176" v="0"/>
      <pc:docMkLst>
        <pc:docMk/>
      </pc:docMkLst>
      <pc:sldChg chg="delSp">
        <pc:chgData name="" userId="" providerId="" clId="Web-{4BED3D26-830D-2A9F-90C7-CFFF0FFBBFA6}" dt="2023-01-04T13:31:59.176" v="0"/>
        <pc:sldMkLst>
          <pc:docMk/>
          <pc:sldMk cId="2327719897" sldId="256"/>
        </pc:sldMkLst>
        <pc:picChg chg="del">
          <ac:chgData name="" userId="" providerId="" clId="Web-{4BED3D26-830D-2A9F-90C7-CFFF0FFBBFA6}" dt="2023-01-04T13:31:59.176" v="0"/>
          <ac:picMkLst>
            <pc:docMk/>
            <pc:sldMk cId="2327719897" sldId="256"/>
            <ac:picMk id="70" creationId="{9FC5F545-70FA-459A-B5E7-5EBA868C2360}"/>
          </ac:picMkLst>
        </pc:picChg>
      </pc:sldChg>
    </pc:docChg>
  </pc:docChgLst>
  <pc:docChgLst>
    <pc:chgData name="Bunce, Caroline" userId="S::caroline.bunce@mnscorp.net::927ee524-7484-4574-84dc-db5d8ef6b066" providerId="AD" clId="Web-{4BED3D26-830D-2A9F-90C7-CFFF0FFBBFA6}"/>
    <pc:docChg chg="modSld">
      <pc:chgData name="Bunce, Caroline" userId="S::caroline.bunce@mnscorp.net::927ee524-7484-4574-84dc-db5d8ef6b066" providerId="AD" clId="Web-{4BED3D26-830D-2A9F-90C7-CFFF0FFBBFA6}" dt="2023-01-04T13:32:05.754" v="2" actId="1076"/>
      <pc:docMkLst>
        <pc:docMk/>
      </pc:docMkLst>
      <pc:sldChg chg="addSp modSp">
        <pc:chgData name="Bunce, Caroline" userId="S::caroline.bunce@mnscorp.net::927ee524-7484-4574-84dc-db5d8ef6b066" providerId="AD" clId="Web-{4BED3D26-830D-2A9F-90C7-CFFF0FFBBFA6}" dt="2023-01-04T13:32:05.754" v="2" actId="1076"/>
        <pc:sldMkLst>
          <pc:docMk/>
          <pc:sldMk cId="2327719897" sldId="256"/>
        </pc:sldMkLst>
        <pc:picChg chg="add mod">
          <ac:chgData name="Bunce, Caroline" userId="S::caroline.bunce@mnscorp.net::927ee524-7484-4574-84dc-db5d8ef6b066" providerId="AD" clId="Web-{4BED3D26-830D-2A9F-90C7-CFFF0FFBBFA6}" dt="2023-01-04T13:32:05.754" v="2" actId="1076"/>
          <ac:picMkLst>
            <pc:docMk/>
            <pc:sldMk cId="2327719897" sldId="256"/>
            <ac:picMk id="2" creationId="{DA265631-41BE-DC9E-77A9-496C2A3C3E0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1464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867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37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4528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5374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2757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6081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085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7338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909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955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BDF91-5191-49B9-8703-D4A4076FD08C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8971C-EA7C-4033-A935-40A983C3F1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8783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ED68FCC9-BBE9-4771-9D46-2CA612FA2CE8}"/>
              </a:ext>
            </a:extLst>
          </p:cNvPr>
          <p:cNvSpPr txBox="1"/>
          <p:nvPr/>
        </p:nvSpPr>
        <p:spPr>
          <a:xfrm>
            <a:off x="106292" y="41572"/>
            <a:ext cx="9906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MS London" panose="020B0503020203020204" pitchFamily="34" charset="0"/>
              </a:rPr>
              <a:t>Sensory Evaluation worksheet</a:t>
            </a:r>
            <a:endParaRPr lang="en-GB" sz="2400" dirty="0">
              <a:latin typeface="MS London" panose="020B0503020203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F7D5581-2B2E-4140-B516-1B54E93E10E5}"/>
              </a:ext>
            </a:extLst>
          </p:cNvPr>
          <p:cNvSpPr txBox="1"/>
          <p:nvPr/>
        </p:nvSpPr>
        <p:spPr>
          <a:xfrm>
            <a:off x="106292" y="445565"/>
            <a:ext cx="971917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defTabSz="99057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MS London" panose="020B0503020203020204" pitchFamily="34" charset="0"/>
              </a:rPr>
              <a:t>Select 8 attributes to evaluate and write them in the boxes.</a:t>
            </a:r>
          </a:p>
          <a:p>
            <a:pPr marL="285750" indent="-285750" defTabSz="990570">
              <a:buFont typeface="Arial" panose="020B0604020202020204" pitchFamily="34" charset="0"/>
              <a:buChar char="•"/>
              <a:defRPr/>
            </a:pPr>
            <a:r>
              <a:rPr lang="en-GB" sz="1600" dirty="0">
                <a:latin typeface="MS London" panose="020B0503020203020204" pitchFamily="34" charset="0"/>
              </a:rPr>
              <a:t>Taste the pudding, scoring the intensity of each attribute (0 = lowest, 5 = highest).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901AC2C-EAC3-4159-89DA-AC00E330ACA7}"/>
              </a:ext>
            </a:extLst>
          </p:cNvPr>
          <p:cNvCxnSpPr>
            <a:cxnSpLocks/>
          </p:cNvCxnSpPr>
          <p:nvPr/>
        </p:nvCxnSpPr>
        <p:spPr>
          <a:xfrm flipH="1">
            <a:off x="2200784" y="4000150"/>
            <a:ext cx="550443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8797DB1F-59DB-4932-9263-98CA05BA3F32}"/>
              </a:ext>
            </a:extLst>
          </p:cNvPr>
          <p:cNvCxnSpPr>
            <a:cxnSpLocks/>
          </p:cNvCxnSpPr>
          <p:nvPr/>
        </p:nvCxnSpPr>
        <p:spPr>
          <a:xfrm flipV="1">
            <a:off x="4952999" y="1253778"/>
            <a:ext cx="9832" cy="550443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BFCB32C9-F130-441F-BDF2-B69C87503F46}"/>
              </a:ext>
            </a:extLst>
          </p:cNvPr>
          <p:cNvCxnSpPr>
            <a:cxnSpLocks/>
          </p:cNvCxnSpPr>
          <p:nvPr/>
        </p:nvCxnSpPr>
        <p:spPr>
          <a:xfrm flipH="1">
            <a:off x="3006889" y="2059883"/>
            <a:ext cx="3892220" cy="3892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A348FEBD-128E-4A6C-9E59-54DB574562E0}"/>
              </a:ext>
            </a:extLst>
          </p:cNvPr>
          <p:cNvCxnSpPr>
            <a:cxnSpLocks/>
          </p:cNvCxnSpPr>
          <p:nvPr/>
        </p:nvCxnSpPr>
        <p:spPr>
          <a:xfrm rot="16200000" flipH="1">
            <a:off x="3006889" y="2050051"/>
            <a:ext cx="3892220" cy="389222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9" name="TextBox 118">
            <a:extLst>
              <a:ext uri="{FF2B5EF4-FFF2-40B4-BE49-F238E27FC236}">
                <a16:creationId xmlns:a16="http://schemas.microsoft.com/office/drawing/2014/main" id="{06588568-7FB6-44AB-BA48-4A4DD9E4DA0D}"/>
              </a:ext>
            </a:extLst>
          </p:cNvPr>
          <p:cNvSpPr txBox="1"/>
          <p:nvPr/>
        </p:nvSpPr>
        <p:spPr>
          <a:xfrm>
            <a:off x="4807347" y="4017720"/>
            <a:ext cx="20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0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79445C8D-3710-49A9-A132-C32B9539CCA5}"/>
              </a:ext>
            </a:extLst>
          </p:cNvPr>
          <p:cNvSpPr txBox="1"/>
          <p:nvPr/>
        </p:nvSpPr>
        <p:spPr>
          <a:xfrm>
            <a:off x="5345123" y="4107626"/>
            <a:ext cx="20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1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E7E0E935-B65C-41EE-B9A4-D0EE1FD2DA41}"/>
              </a:ext>
            </a:extLst>
          </p:cNvPr>
          <p:cNvSpPr txBox="1"/>
          <p:nvPr/>
        </p:nvSpPr>
        <p:spPr>
          <a:xfrm>
            <a:off x="5849224" y="4108491"/>
            <a:ext cx="20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2</a:t>
            </a:r>
          </a:p>
        </p:txBody>
      </p:sp>
      <p:sp>
        <p:nvSpPr>
          <p:cNvPr id="167" name="TextBox 166">
            <a:extLst>
              <a:ext uri="{FF2B5EF4-FFF2-40B4-BE49-F238E27FC236}">
                <a16:creationId xmlns:a16="http://schemas.microsoft.com/office/drawing/2014/main" id="{EC9E385E-63F8-4ACE-AD5E-11D80FDB6BB7}"/>
              </a:ext>
            </a:extLst>
          </p:cNvPr>
          <p:cNvSpPr txBox="1"/>
          <p:nvPr/>
        </p:nvSpPr>
        <p:spPr>
          <a:xfrm>
            <a:off x="6361012" y="4111899"/>
            <a:ext cx="20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3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0C17B6E4-5F5A-4DA0-8907-F3F9BC05AD18}"/>
              </a:ext>
            </a:extLst>
          </p:cNvPr>
          <p:cNvSpPr txBox="1"/>
          <p:nvPr/>
        </p:nvSpPr>
        <p:spPr>
          <a:xfrm>
            <a:off x="6855347" y="4107837"/>
            <a:ext cx="20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4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A9E7BBEE-49A8-4768-B44D-80CB74086930}"/>
              </a:ext>
            </a:extLst>
          </p:cNvPr>
          <p:cNvSpPr txBox="1"/>
          <p:nvPr/>
        </p:nvSpPr>
        <p:spPr>
          <a:xfrm>
            <a:off x="7393471" y="4103003"/>
            <a:ext cx="2037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5</a:t>
            </a:r>
          </a:p>
        </p:txBody>
      </p: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05E19FD6-2204-4A3E-B037-F385B70A7E78}"/>
              </a:ext>
            </a:extLst>
          </p:cNvPr>
          <p:cNvGrpSpPr/>
          <p:nvPr/>
        </p:nvGrpSpPr>
        <p:grpSpPr>
          <a:xfrm>
            <a:off x="5479890" y="3833574"/>
            <a:ext cx="2065185" cy="326172"/>
            <a:chOff x="5479890" y="3833574"/>
            <a:chExt cx="2065185" cy="326172"/>
          </a:xfrm>
        </p:grpSpPr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78078C63-FAD5-4973-9EB2-21F49E53DD48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>
              <a:extLst>
                <a:ext uri="{FF2B5EF4-FFF2-40B4-BE49-F238E27FC236}">
                  <a16:creationId xmlns:a16="http://schemas.microsoft.com/office/drawing/2014/main" id="{BFE8B228-D191-4A2B-88D7-DAE3F655A1EA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>
              <a:extLst>
                <a:ext uri="{FF2B5EF4-FFF2-40B4-BE49-F238E27FC236}">
                  <a16:creationId xmlns:a16="http://schemas.microsoft.com/office/drawing/2014/main" id="{A3394D18-DA2C-483C-A22B-20CB01B28993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>
              <a:extLst>
                <a:ext uri="{FF2B5EF4-FFF2-40B4-BE49-F238E27FC236}">
                  <a16:creationId xmlns:a16="http://schemas.microsoft.com/office/drawing/2014/main" id="{B1FC6520-C339-4D80-BC9B-5E6CDEE8F04E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>
              <a:extLst>
                <a:ext uri="{FF2B5EF4-FFF2-40B4-BE49-F238E27FC236}">
                  <a16:creationId xmlns:a16="http://schemas.microsoft.com/office/drawing/2014/main" id="{0CDCFDA2-7B78-4E33-B739-BE5AE6D901A5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>
            <a:extLst>
              <a:ext uri="{FF2B5EF4-FFF2-40B4-BE49-F238E27FC236}">
                <a16:creationId xmlns:a16="http://schemas.microsoft.com/office/drawing/2014/main" id="{510AAD8D-7EC9-479F-9CB7-012852D49C8D}"/>
              </a:ext>
            </a:extLst>
          </p:cNvPr>
          <p:cNvGrpSpPr/>
          <p:nvPr/>
        </p:nvGrpSpPr>
        <p:grpSpPr>
          <a:xfrm>
            <a:off x="2374800" y="3829457"/>
            <a:ext cx="2065185" cy="326172"/>
            <a:chOff x="5479890" y="3833574"/>
            <a:chExt cx="2065185" cy="326172"/>
          </a:xfrm>
        </p:grpSpPr>
        <p:cxnSp>
          <p:nvCxnSpPr>
            <p:cNvPr id="179" name="Straight Connector 178">
              <a:extLst>
                <a:ext uri="{FF2B5EF4-FFF2-40B4-BE49-F238E27FC236}">
                  <a16:creationId xmlns:a16="http://schemas.microsoft.com/office/drawing/2014/main" id="{852BEA7A-669A-45AF-9A5D-A2A213551C83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>
              <a:extLst>
                <a:ext uri="{FF2B5EF4-FFF2-40B4-BE49-F238E27FC236}">
                  <a16:creationId xmlns:a16="http://schemas.microsoft.com/office/drawing/2014/main" id="{1A65EEB1-567F-4CA8-9DD4-CCB0F8DE0605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>
              <a:extLst>
                <a:ext uri="{FF2B5EF4-FFF2-40B4-BE49-F238E27FC236}">
                  <a16:creationId xmlns:a16="http://schemas.microsoft.com/office/drawing/2014/main" id="{38E06EBB-911E-4364-9A31-222780EAB567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>
              <a:extLst>
                <a:ext uri="{FF2B5EF4-FFF2-40B4-BE49-F238E27FC236}">
                  <a16:creationId xmlns:a16="http://schemas.microsoft.com/office/drawing/2014/main" id="{055F45DB-1EAC-4236-8942-8558D6C5900A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>
              <a:extLst>
                <a:ext uri="{FF2B5EF4-FFF2-40B4-BE49-F238E27FC236}">
                  <a16:creationId xmlns:a16="http://schemas.microsoft.com/office/drawing/2014/main" id="{76396448-4382-4638-B44B-5A0345E216C5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>
            <a:extLst>
              <a:ext uri="{FF2B5EF4-FFF2-40B4-BE49-F238E27FC236}">
                <a16:creationId xmlns:a16="http://schemas.microsoft.com/office/drawing/2014/main" id="{7E5847F5-1827-49FB-8EB2-B0ABA2C5D517}"/>
              </a:ext>
            </a:extLst>
          </p:cNvPr>
          <p:cNvGrpSpPr/>
          <p:nvPr/>
        </p:nvGrpSpPr>
        <p:grpSpPr>
          <a:xfrm rot="16200000">
            <a:off x="3920407" y="5410000"/>
            <a:ext cx="2065185" cy="326172"/>
            <a:chOff x="5479890" y="3833574"/>
            <a:chExt cx="2065185" cy="326172"/>
          </a:xfrm>
        </p:grpSpPr>
        <p:cxnSp>
          <p:nvCxnSpPr>
            <p:cNvPr id="185" name="Straight Connector 184">
              <a:extLst>
                <a:ext uri="{FF2B5EF4-FFF2-40B4-BE49-F238E27FC236}">
                  <a16:creationId xmlns:a16="http://schemas.microsoft.com/office/drawing/2014/main" id="{38BC93F7-7B77-40DB-8074-80CF8CF574AC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>
              <a:extLst>
                <a:ext uri="{FF2B5EF4-FFF2-40B4-BE49-F238E27FC236}">
                  <a16:creationId xmlns:a16="http://schemas.microsoft.com/office/drawing/2014/main" id="{E00FB095-CEBD-4F88-94E8-EC2AA85FADB0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>
              <a:extLst>
                <a:ext uri="{FF2B5EF4-FFF2-40B4-BE49-F238E27FC236}">
                  <a16:creationId xmlns:a16="http://schemas.microsoft.com/office/drawing/2014/main" id="{B6AA10DF-BE2B-4C1E-851A-1F16C7162E37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>
              <a:extLst>
                <a:ext uri="{FF2B5EF4-FFF2-40B4-BE49-F238E27FC236}">
                  <a16:creationId xmlns:a16="http://schemas.microsoft.com/office/drawing/2014/main" id="{6ECAFAC7-A42D-4501-8583-7BBF37FCAB7F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>
              <a:extLst>
                <a:ext uri="{FF2B5EF4-FFF2-40B4-BE49-F238E27FC236}">
                  <a16:creationId xmlns:a16="http://schemas.microsoft.com/office/drawing/2014/main" id="{688EDBA8-8A8A-4CBA-9F78-308D6F31CB01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0" name="Group 189">
            <a:extLst>
              <a:ext uri="{FF2B5EF4-FFF2-40B4-BE49-F238E27FC236}">
                <a16:creationId xmlns:a16="http://schemas.microsoft.com/office/drawing/2014/main" id="{5E55EF90-03E0-4BD4-A1C1-BB634158756B}"/>
              </a:ext>
            </a:extLst>
          </p:cNvPr>
          <p:cNvGrpSpPr/>
          <p:nvPr/>
        </p:nvGrpSpPr>
        <p:grpSpPr>
          <a:xfrm rot="16200000">
            <a:off x="3925737" y="2315156"/>
            <a:ext cx="2065185" cy="326172"/>
            <a:chOff x="5479890" y="3833574"/>
            <a:chExt cx="2065185" cy="326172"/>
          </a:xfrm>
        </p:grpSpPr>
        <p:cxnSp>
          <p:nvCxnSpPr>
            <p:cNvPr id="191" name="Straight Connector 190">
              <a:extLst>
                <a:ext uri="{FF2B5EF4-FFF2-40B4-BE49-F238E27FC236}">
                  <a16:creationId xmlns:a16="http://schemas.microsoft.com/office/drawing/2014/main" id="{EE85ABA2-88FC-44DE-8EB8-3CBF70E22C0A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2" name="Straight Connector 191">
              <a:extLst>
                <a:ext uri="{FF2B5EF4-FFF2-40B4-BE49-F238E27FC236}">
                  <a16:creationId xmlns:a16="http://schemas.microsoft.com/office/drawing/2014/main" id="{652429B0-3C2E-44A6-9ECC-95DB608B261B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3" name="Straight Connector 192">
              <a:extLst>
                <a:ext uri="{FF2B5EF4-FFF2-40B4-BE49-F238E27FC236}">
                  <a16:creationId xmlns:a16="http://schemas.microsoft.com/office/drawing/2014/main" id="{A2745BFF-7DA9-452B-9DA5-790925B0783B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4" name="Straight Connector 193">
              <a:extLst>
                <a:ext uri="{FF2B5EF4-FFF2-40B4-BE49-F238E27FC236}">
                  <a16:creationId xmlns:a16="http://schemas.microsoft.com/office/drawing/2014/main" id="{6AA6E499-2589-44E8-9F4F-AB22BD0FCE01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789FFD98-7103-4D84-BD91-DEFDC104A661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6" name="Group 195">
            <a:extLst>
              <a:ext uri="{FF2B5EF4-FFF2-40B4-BE49-F238E27FC236}">
                <a16:creationId xmlns:a16="http://schemas.microsoft.com/office/drawing/2014/main" id="{DFE13A87-71EE-44B2-838D-930B3B5D0891}"/>
              </a:ext>
            </a:extLst>
          </p:cNvPr>
          <p:cNvGrpSpPr/>
          <p:nvPr/>
        </p:nvGrpSpPr>
        <p:grpSpPr>
          <a:xfrm rot="18879769">
            <a:off x="5017517" y="2775372"/>
            <a:ext cx="2065185" cy="326172"/>
            <a:chOff x="5479890" y="3833574"/>
            <a:chExt cx="2065185" cy="326172"/>
          </a:xfrm>
        </p:grpSpPr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C98CAD2B-E129-4129-AF49-584DAD801897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4002B1AB-A4FA-4CE4-B34F-BCC560085931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C250232C-41F1-43F8-89B1-06882F1D1479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0" name="Straight Connector 199">
              <a:extLst>
                <a:ext uri="{FF2B5EF4-FFF2-40B4-BE49-F238E27FC236}">
                  <a16:creationId xmlns:a16="http://schemas.microsoft.com/office/drawing/2014/main" id="{B717C6C3-8A0D-48A1-B23F-F37B587CA9A4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1" name="Straight Connector 200">
              <a:extLst>
                <a:ext uri="{FF2B5EF4-FFF2-40B4-BE49-F238E27FC236}">
                  <a16:creationId xmlns:a16="http://schemas.microsoft.com/office/drawing/2014/main" id="{E3DC2F3E-69B2-4870-9164-4767B8A339C8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2" name="Group 201">
            <a:extLst>
              <a:ext uri="{FF2B5EF4-FFF2-40B4-BE49-F238E27FC236}">
                <a16:creationId xmlns:a16="http://schemas.microsoft.com/office/drawing/2014/main" id="{85C88560-794D-47FE-A3CF-07562C1AB908}"/>
              </a:ext>
            </a:extLst>
          </p:cNvPr>
          <p:cNvGrpSpPr/>
          <p:nvPr/>
        </p:nvGrpSpPr>
        <p:grpSpPr>
          <a:xfrm rot="18879769">
            <a:off x="2829480" y="4932797"/>
            <a:ext cx="2065185" cy="326172"/>
            <a:chOff x="5479890" y="3833574"/>
            <a:chExt cx="2065185" cy="326172"/>
          </a:xfrm>
        </p:grpSpPr>
        <p:cxnSp>
          <p:nvCxnSpPr>
            <p:cNvPr id="203" name="Straight Connector 202">
              <a:extLst>
                <a:ext uri="{FF2B5EF4-FFF2-40B4-BE49-F238E27FC236}">
                  <a16:creationId xmlns:a16="http://schemas.microsoft.com/office/drawing/2014/main" id="{3EB176C9-9BBC-4598-A401-87192026467C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" name="Straight Connector 203">
              <a:extLst>
                <a:ext uri="{FF2B5EF4-FFF2-40B4-BE49-F238E27FC236}">
                  <a16:creationId xmlns:a16="http://schemas.microsoft.com/office/drawing/2014/main" id="{59EBB03F-3DEE-4A1D-AC1B-A59FC6CD9FFF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" name="Straight Connector 204">
              <a:extLst>
                <a:ext uri="{FF2B5EF4-FFF2-40B4-BE49-F238E27FC236}">
                  <a16:creationId xmlns:a16="http://schemas.microsoft.com/office/drawing/2014/main" id="{49365B5A-F0CB-4D93-8C3C-FBF0CDBA0903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" name="Straight Connector 205">
              <a:extLst>
                <a:ext uri="{FF2B5EF4-FFF2-40B4-BE49-F238E27FC236}">
                  <a16:creationId xmlns:a16="http://schemas.microsoft.com/office/drawing/2014/main" id="{BF45C771-1AD7-461C-8ED7-26CA23DFAE8A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7" name="Straight Connector 206">
              <a:extLst>
                <a:ext uri="{FF2B5EF4-FFF2-40B4-BE49-F238E27FC236}">
                  <a16:creationId xmlns:a16="http://schemas.microsoft.com/office/drawing/2014/main" id="{5CE2FB41-1C69-4C80-A65E-B6060B4F13EF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8" name="Group 207">
            <a:extLst>
              <a:ext uri="{FF2B5EF4-FFF2-40B4-BE49-F238E27FC236}">
                <a16:creationId xmlns:a16="http://schemas.microsoft.com/office/drawing/2014/main" id="{FAB78CC7-050D-40CB-AAE2-4B40F74591B1}"/>
              </a:ext>
            </a:extLst>
          </p:cNvPr>
          <p:cNvGrpSpPr/>
          <p:nvPr/>
        </p:nvGrpSpPr>
        <p:grpSpPr>
          <a:xfrm rot="13502261">
            <a:off x="5014172" y="4954302"/>
            <a:ext cx="2065185" cy="326172"/>
            <a:chOff x="5479890" y="3833574"/>
            <a:chExt cx="2065185" cy="326172"/>
          </a:xfrm>
        </p:grpSpPr>
        <p:cxnSp>
          <p:nvCxnSpPr>
            <p:cNvPr id="209" name="Straight Connector 208">
              <a:extLst>
                <a:ext uri="{FF2B5EF4-FFF2-40B4-BE49-F238E27FC236}">
                  <a16:creationId xmlns:a16="http://schemas.microsoft.com/office/drawing/2014/main" id="{1C591CA4-2E73-490B-88FD-6D1E2335ACC6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>
              <a:extLst>
                <a:ext uri="{FF2B5EF4-FFF2-40B4-BE49-F238E27FC236}">
                  <a16:creationId xmlns:a16="http://schemas.microsoft.com/office/drawing/2014/main" id="{276A1B67-4868-4913-BCAE-73D7C5A28226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>
              <a:extLst>
                <a:ext uri="{FF2B5EF4-FFF2-40B4-BE49-F238E27FC236}">
                  <a16:creationId xmlns:a16="http://schemas.microsoft.com/office/drawing/2014/main" id="{7AD2DAAC-44C2-4224-8A20-A612A663D397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>
              <a:extLst>
                <a:ext uri="{FF2B5EF4-FFF2-40B4-BE49-F238E27FC236}">
                  <a16:creationId xmlns:a16="http://schemas.microsoft.com/office/drawing/2014/main" id="{CB41F888-745E-4A04-929B-C433BB9F0E9C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>
              <a:extLst>
                <a:ext uri="{FF2B5EF4-FFF2-40B4-BE49-F238E27FC236}">
                  <a16:creationId xmlns:a16="http://schemas.microsoft.com/office/drawing/2014/main" id="{BD4340C6-E099-4995-A38C-2330745B380A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B544E42B-5149-4D0E-BD7D-6FD454201C69}"/>
              </a:ext>
            </a:extLst>
          </p:cNvPr>
          <p:cNvGrpSpPr/>
          <p:nvPr/>
        </p:nvGrpSpPr>
        <p:grpSpPr>
          <a:xfrm rot="13502261">
            <a:off x="2835959" y="2757863"/>
            <a:ext cx="2065185" cy="326172"/>
            <a:chOff x="5479890" y="3833574"/>
            <a:chExt cx="2065185" cy="326172"/>
          </a:xfrm>
        </p:grpSpPr>
        <p:cxnSp>
          <p:nvCxnSpPr>
            <p:cNvPr id="215" name="Straight Connector 214">
              <a:extLst>
                <a:ext uri="{FF2B5EF4-FFF2-40B4-BE49-F238E27FC236}">
                  <a16:creationId xmlns:a16="http://schemas.microsoft.com/office/drawing/2014/main" id="{65600B19-6026-4926-B287-CFB32E8A8367}"/>
                </a:ext>
              </a:extLst>
            </p:cNvPr>
            <p:cNvCxnSpPr>
              <a:cxnSpLocks/>
            </p:cNvCxnSpPr>
            <p:nvPr/>
          </p:nvCxnSpPr>
          <p:spPr>
            <a:xfrm>
              <a:off x="5479890" y="3833648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>
              <a:extLst>
                <a:ext uri="{FF2B5EF4-FFF2-40B4-BE49-F238E27FC236}">
                  <a16:creationId xmlns:a16="http://schemas.microsoft.com/office/drawing/2014/main" id="{460468F7-4880-4EB6-A3BB-6D711E4D156F}"/>
                </a:ext>
              </a:extLst>
            </p:cNvPr>
            <p:cNvCxnSpPr>
              <a:cxnSpLocks/>
            </p:cNvCxnSpPr>
            <p:nvPr/>
          </p:nvCxnSpPr>
          <p:spPr>
            <a:xfrm>
              <a:off x="6001158" y="3834466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>
              <a:extLst>
                <a:ext uri="{FF2B5EF4-FFF2-40B4-BE49-F238E27FC236}">
                  <a16:creationId xmlns:a16="http://schemas.microsoft.com/office/drawing/2014/main" id="{9B80344E-A6A6-49F5-9FBF-2BD31F67E4F3}"/>
                </a:ext>
              </a:extLst>
            </p:cNvPr>
            <p:cNvCxnSpPr>
              <a:cxnSpLocks/>
            </p:cNvCxnSpPr>
            <p:nvPr/>
          </p:nvCxnSpPr>
          <p:spPr>
            <a:xfrm>
              <a:off x="6512350" y="3834222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>
              <a:extLst>
                <a:ext uri="{FF2B5EF4-FFF2-40B4-BE49-F238E27FC236}">
                  <a16:creationId xmlns:a16="http://schemas.microsoft.com/office/drawing/2014/main" id="{7A4B7389-3097-494C-9E40-E70F157708AA}"/>
                </a:ext>
              </a:extLst>
            </p:cNvPr>
            <p:cNvCxnSpPr>
              <a:cxnSpLocks/>
            </p:cNvCxnSpPr>
            <p:nvPr/>
          </p:nvCxnSpPr>
          <p:spPr>
            <a:xfrm>
              <a:off x="7023724" y="3833574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>
              <a:extLst>
                <a:ext uri="{FF2B5EF4-FFF2-40B4-BE49-F238E27FC236}">
                  <a16:creationId xmlns:a16="http://schemas.microsoft.com/office/drawing/2014/main" id="{4C988A7F-A589-43A8-8038-4287A2B5F2B6}"/>
                </a:ext>
              </a:extLst>
            </p:cNvPr>
            <p:cNvCxnSpPr>
              <a:cxnSpLocks/>
            </p:cNvCxnSpPr>
            <p:nvPr/>
          </p:nvCxnSpPr>
          <p:spPr>
            <a:xfrm>
              <a:off x="7545075" y="3834301"/>
              <a:ext cx="0" cy="32528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20" name="TextBox 219">
            <a:extLst>
              <a:ext uri="{FF2B5EF4-FFF2-40B4-BE49-F238E27FC236}">
                <a16:creationId xmlns:a16="http://schemas.microsoft.com/office/drawing/2014/main" id="{0441A408-C467-4605-8BCA-F664C59B2E96}"/>
              </a:ext>
            </a:extLst>
          </p:cNvPr>
          <p:cNvSpPr txBox="1"/>
          <p:nvPr/>
        </p:nvSpPr>
        <p:spPr>
          <a:xfrm>
            <a:off x="7139378" y="5229539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4.</a:t>
            </a:r>
          </a:p>
          <a:p>
            <a:r>
              <a:rPr lang="en-GB" dirty="0"/>
              <a:t> 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126FE1D3-969E-4D0A-A178-EF640C860D03}"/>
              </a:ext>
            </a:extLst>
          </p:cNvPr>
          <p:cNvSpPr txBox="1"/>
          <p:nvPr/>
        </p:nvSpPr>
        <p:spPr>
          <a:xfrm>
            <a:off x="5212035" y="1040162"/>
            <a:ext cx="23823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S London" panose="020B0503020203020204" pitchFamily="34" charset="0"/>
              </a:rPr>
              <a:t>1.</a:t>
            </a:r>
          </a:p>
          <a:p>
            <a:r>
              <a:rPr lang="en-GB" sz="1600" dirty="0">
                <a:latin typeface="MS London" panose="020B0503020203020204" pitchFamily="34" charset="0"/>
              </a:rPr>
              <a:t> 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5120B2B4-D22E-4FA1-A4C2-0D8AF910751F}"/>
              </a:ext>
            </a:extLst>
          </p:cNvPr>
          <p:cNvSpPr txBox="1"/>
          <p:nvPr/>
        </p:nvSpPr>
        <p:spPr>
          <a:xfrm>
            <a:off x="7443130" y="3137911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3.</a:t>
            </a:r>
          </a:p>
          <a:p>
            <a:r>
              <a:rPr lang="en-GB" dirty="0"/>
              <a:t> 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F3921BF-369B-499B-BAD7-6E9F5379E166}"/>
              </a:ext>
            </a:extLst>
          </p:cNvPr>
          <p:cNvSpPr txBox="1"/>
          <p:nvPr/>
        </p:nvSpPr>
        <p:spPr>
          <a:xfrm>
            <a:off x="7023724" y="1919495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2.</a:t>
            </a:r>
          </a:p>
          <a:p>
            <a:r>
              <a:rPr lang="en-GB" dirty="0"/>
              <a:t> 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6335A4AD-6155-4FF3-83C3-9A1AAE5787DE}"/>
              </a:ext>
            </a:extLst>
          </p:cNvPr>
          <p:cNvSpPr txBox="1"/>
          <p:nvPr/>
        </p:nvSpPr>
        <p:spPr>
          <a:xfrm>
            <a:off x="5203216" y="6205248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5.</a:t>
            </a:r>
          </a:p>
          <a:p>
            <a:r>
              <a:rPr lang="en-GB" dirty="0"/>
              <a:t> 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7B2BFAB3-9216-4803-94C5-7C2370313619}"/>
              </a:ext>
            </a:extLst>
          </p:cNvPr>
          <p:cNvSpPr txBox="1"/>
          <p:nvPr/>
        </p:nvSpPr>
        <p:spPr>
          <a:xfrm>
            <a:off x="586724" y="6023009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6.</a:t>
            </a:r>
          </a:p>
          <a:p>
            <a:r>
              <a:rPr lang="en-GB" dirty="0"/>
              <a:t> 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CE21191A-E579-4861-9919-DD54FB5CEE68}"/>
              </a:ext>
            </a:extLst>
          </p:cNvPr>
          <p:cNvSpPr txBox="1"/>
          <p:nvPr/>
        </p:nvSpPr>
        <p:spPr>
          <a:xfrm>
            <a:off x="150191" y="3176726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7.</a:t>
            </a:r>
          </a:p>
          <a:p>
            <a:r>
              <a:rPr lang="en-GB" dirty="0"/>
              <a:t> 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DEF6E744-7F68-49F8-AB71-D9461063830C}"/>
              </a:ext>
            </a:extLst>
          </p:cNvPr>
          <p:cNvSpPr txBox="1"/>
          <p:nvPr/>
        </p:nvSpPr>
        <p:spPr>
          <a:xfrm>
            <a:off x="695642" y="1367433"/>
            <a:ext cx="2382336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600">
                <a:latin typeface="MS London" panose="020B0503020203020204" pitchFamily="34" charset="0"/>
              </a:defRPr>
            </a:lvl1pPr>
          </a:lstStyle>
          <a:p>
            <a:r>
              <a:rPr lang="en-GB" dirty="0"/>
              <a:t>8</a:t>
            </a:r>
            <a:r>
              <a:rPr lang="en-GB"/>
              <a:t>.</a:t>
            </a:r>
            <a:endParaRPr lang="en-GB" dirty="0"/>
          </a:p>
          <a:p>
            <a:r>
              <a:rPr lang="en-GB" dirty="0"/>
              <a:t> </a:t>
            </a:r>
          </a:p>
        </p:txBody>
      </p:sp>
      <p:pic>
        <p:nvPicPr>
          <p:cNvPr id="2" name="Picture 2" descr="Logo&#10;&#10;Description automatically generated">
            <a:extLst>
              <a:ext uri="{FF2B5EF4-FFF2-40B4-BE49-F238E27FC236}">
                <a16:creationId xmlns:a16="http://schemas.microsoft.com/office/drawing/2014/main" id="{DA265631-41BE-DC9E-77A9-496C2A3C3E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6854" y="99657"/>
            <a:ext cx="895806" cy="689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77198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4F140CD-BADA-4E61-A71F-AC07A553123D}">
  <ds:schemaRefs>
    <ds:schemaRef ds:uri="http://schemas.microsoft.com/office/2006/metadata/properties"/>
    <ds:schemaRef ds:uri="http://schemas.microsoft.com/office/infopath/2007/PartnerControls"/>
    <ds:schemaRef ds:uri="e509842e-53a5-4bb7-bc73-44700463a8be"/>
    <ds:schemaRef ds:uri="b409bf46-b67d-4a06-9d8c-c85409b9eb8c"/>
  </ds:schemaRefs>
</ds:datastoreItem>
</file>

<file path=customXml/itemProps2.xml><?xml version="1.0" encoding="utf-8"?>
<ds:datastoreItem xmlns:ds="http://schemas.openxmlformats.org/officeDocument/2006/customXml" ds:itemID="{820BBC9E-CDB3-479A-80B9-02A4F0BF94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FA4706-F4FF-4885-A0D7-00EB8EA818E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139</TotalTime>
  <Words>64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17</cp:revision>
  <dcterms:created xsi:type="dcterms:W3CDTF">2021-02-04T10:02:48Z</dcterms:created>
  <dcterms:modified xsi:type="dcterms:W3CDTF">2023-01-04T13:32:09Z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