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136E3-770A-D435-DFD6-A8D306AAF050}" v="8" dt="2023-06-13T16:10:08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9"/>
    <p:restoredTop sz="96327"/>
  </p:normalViewPr>
  <p:slideViewPr>
    <p:cSldViewPr snapToGrid="0" snapToObjects="1">
      <p:cViewPr>
        <p:scale>
          <a:sx n="46" d="100"/>
          <a:sy n="46" d="100"/>
        </p:scale>
        <p:origin x="1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DDA136E3-770A-D435-DFD6-A8D306AAF050}"/>
    <pc:docChg chg="modSld">
      <pc:chgData name="Bunce, Caroline" userId="S::caroline.bunce@mnscorp.net::927ee524-7484-4574-84dc-db5d8ef6b066" providerId="AD" clId="Web-{DDA136E3-770A-D435-DFD6-A8D306AAF050}" dt="2023-06-13T16:10:08.936" v="6" actId="1076"/>
      <pc:docMkLst>
        <pc:docMk/>
      </pc:docMkLst>
      <pc:sldChg chg="addSp delSp modSp">
        <pc:chgData name="Bunce, Caroline" userId="S::caroline.bunce@mnscorp.net::927ee524-7484-4574-84dc-db5d8ef6b066" providerId="AD" clId="Web-{DDA136E3-770A-D435-DFD6-A8D306AAF050}" dt="2023-06-13T16:10:08.936" v="6" actId="1076"/>
        <pc:sldMkLst>
          <pc:docMk/>
          <pc:sldMk cId="2575641759" sldId="256"/>
        </pc:sldMkLst>
        <pc:picChg chg="add mod">
          <ac:chgData name="Bunce, Caroline" userId="S::caroline.bunce@mnscorp.net::927ee524-7484-4574-84dc-db5d8ef6b066" providerId="AD" clId="Web-{DDA136E3-770A-D435-DFD6-A8D306AAF050}" dt="2023-06-13T16:10:08.936" v="6" actId="1076"/>
          <ac:picMkLst>
            <pc:docMk/>
            <pc:sldMk cId="2575641759" sldId="256"/>
            <ac:picMk id="2" creationId="{C92295B3-8A35-E089-AFF2-25CD8936DDB8}"/>
          </ac:picMkLst>
        </pc:picChg>
        <pc:picChg chg="del">
          <ac:chgData name="Bunce, Caroline" userId="S::caroline.bunce@mnscorp.net::927ee524-7484-4574-84dc-db5d8ef6b066" providerId="AD" clId="Web-{DDA136E3-770A-D435-DFD6-A8D306AAF050}" dt="2023-06-13T16:09:57.139" v="0"/>
          <ac:picMkLst>
            <pc:docMk/>
            <pc:sldMk cId="2575641759" sldId="256"/>
            <ac:picMk id="11" creationId="{3C45341B-E1F9-3642-9499-6705F6C1A5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6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B627-D6F6-3C47-A9D1-04ABAA46179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102DD1-C659-194A-8F3F-5DB652A1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683" y="253051"/>
            <a:ext cx="1702633" cy="646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1FA41A-0DBA-4ED3-94A3-29D370D3A215}"/>
              </a:ext>
            </a:extLst>
          </p:cNvPr>
          <p:cNvSpPr txBox="1"/>
          <p:nvPr/>
        </p:nvSpPr>
        <p:spPr>
          <a:xfrm>
            <a:off x="0" y="100761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MS London" panose="020B0503020203020204" pitchFamily="34" charset="0"/>
              </a:rPr>
              <a:t>Future Fashion Worksheet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48988-EA1C-4758-A39B-DE05A9EBB6CF}"/>
              </a:ext>
            </a:extLst>
          </p:cNvPr>
          <p:cNvSpPr txBox="1"/>
          <p:nvPr/>
        </p:nvSpPr>
        <p:spPr>
          <a:xfrm>
            <a:off x="194237" y="1709586"/>
            <a:ext cx="646952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The problem is…</a:t>
            </a: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99928-2728-4F0A-8A86-619E174F45BE}"/>
              </a:ext>
            </a:extLst>
          </p:cNvPr>
          <p:cNvSpPr txBox="1"/>
          <p:nvPr/>
        </p:nvSpPr>
        <p:spPr>
          <a:xfrm>
            <a:off x="194237" y="3358844"/>
            <a:ext cx="63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S London" panose="020B0503020203020204" pitchFamily="34" charset="0"/>
              </a:rPr>
              <a:t>My Future Fashion Solution </a:t>
            </a:r>
            <a:r>
              <a:rPr lang="en-GB" sz="1600" dirty="0">
                <a:latin typeface="MS London" panose="020B0503020203020204" pitchFamily="34" charset="0"/>
              </a:rPr>
              <a:t>Draw and label your design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EE76EF-23EE-46E4-9954-3F765A831EBD}"/>
              </a:ext>
            </a:extLst>
          </p:cNvPr>
          <p:cNvSpPr txBox="1"/>
          <p:nvPr/>
        </p:nvSpPr>
        <p:spPr>
          <a:xfrm>
            <a:off x="95200" y="9452256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Name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1CC2A-8BA2-4710-9089-E1661032C3A3}"/>
              </a:ext>
            </a:extLst>
          </p:cNvPr>
          <p:cNvSpPr/>
          <p:nvPr/>
        </p:nvSpPr>
        <p:spPr>
          <a:xfrm>
            <a:off x="194237" y="3325086"/>
            <a:ext cx="6469526" cy="6096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C92295B3-8A35-E089-AFF2-25CD8936D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87" y="144592"/>
            <a:ext cx="515414" cy="3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F3E888-11B5-4708-9088-4CA54335E6D1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4B172588-DB37-4272-B279-552763A9D8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F840F-3E21-4202-9ADD-7B7F51BA3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17</Words>
  <Application>Microsoft Office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Bentley</dc:creator>
  <cp:lastModifiedBy>Bunce, Caroline</cp:lastModifiedBy>
  <cp:revision>16</cp:revision>
  <dcterms:created xsi:type="dcterms:W3CDTF">2020-09-22T20:11:42Z</dcterms:created>
  <dcterms:modified xsi:type="dcterms:W3CDTF">2023-06-13T16:10:09Z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