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7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73" r:id="rId14"/>
    <p:sldId id="268" r:id="rId15"/>
    <p:sldId id="269" r:id="rId16"/>
    <p:sldId id="270" r:id="rId17"/>
  </p:sldIdLst>
  <p:sldSz cx="12192000" cy="6858000"/>
  <p:notesSz cx="6858000" cy="9144000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va Bentley" initials="EB" lastIdx="1" clrIdx="0">
    <p:extLst>
      <p:ext uri="{19B8F6BF-5375-455C-9EA6-DF929625EA0E}">
        <p15:presenceInfo xmlns:p15="http://schemas.microsoft.com/office/powerpoint/2012/main" userId="S::19bentl_e@students.ossettacademy.co.uk::2cb7014a-ff24-4e17-8991-a271b168b5b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9C33"/>
    <a:srgbClr val="487A3F"/>
    <a:srgbClr val="51A5C0"/>
    <a:srgbClr val="007481"/>
    <a:srgbClr val="5EB132"/>
    <a:srgbClr val="F67339"/>
    <a:srgbClr val="F4B1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D2DF93-8E5F-4B25-B870-EE6E0D651029}" v="14" dt="2023-06-14T15:37:56.9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641" autoAdjust="0"/>
    <p:restoredTop sz="94660"/>
  </p:normalViewPr>
  <p:slideViewPr>
    <p:cSldViewPr snapToGrid="0">
      <p:cViewPr>
        <p:scale>
          <a:sx n="144" d="100"/>
          <a:sy n="144" d="100"/>
        </p:scale>
        <p:origin x="-4836" y="-5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unce, Caroline" userId="927ee524-7484-4574-84dc-db5d8ef6b066" providerId="ADAL" clId="{03D2DF93-8E5F-4B25-B870-EE6E0D651029}"/>
    <pc:docChg chg="custSel modSld">
      <pc:chgData name="Bunce, Caroline" userId="927ee524-7484-4574-84dc-db5d8ef6b066" providerId="ADAL" clId="{03D2DF93-8E5F-4B25-B870-EE6E0D651029}" dt="2023-06-14T15:38:27.044" v="110" actId="1035"/>
      <pc:docMkLst>
        <pc:docMk/>
      </pc:docMkLst>
      <pc:sldChg chg="addSp delSp modSp mod">
        <pc:chgData name="Bunce, Caroline" userId="927ee524-7484-4574-84dc-db5d8ef6b066" providerId="ADAL" clId="{03D2DF93-8E5F-4B25-B870-EE6E0D651029}" dt="2023-06-14T15:33:43.580" v="12" actId="688"/>
        <pc:sldMkLst>
          <pc:docMk/>
          <pc:sldMk cId="3224347843" sldId="257"/>
        </pc:sldMkLst>
        <pc:grpChg chg="del">
          <ac:chgData name="Bunce, Caroline" userId="927ee524-7484-4574-84dc-db5d8ef6b066" providerId="ADAL" clId="{03D2DF93-8E5F-4B25-B870-EE6E0D651029}" dt="2023-06-14T15:33:24.339" v="4" actId="478"/>
          <ac:grpSpMkLst>
            <pc:docMk/>
            <pc:sldMk cId="3224347843" sldId="257"/>
            <ac:grpSpMk id="2" creationId="{A529BED7-1B92-4A35-A4CA-F3C55016EF99}"/>
          </ac:grpSpMkLst>
        </pc:grpChg>
        <pc:picChg chg="add mod">
          <ac:chgData name="Bunce, Caroline" userId="927ee524-7484-4574-84dc-db5d8ef6b066" providerId="ADAL" clId="{03D2DF93-8E5F-4B25-B870-EE6E0D651029}" dt="2023-06-14T15:33:43.580" v="12" actId="688"/>
          <ac:picMkLst>
            <pc:docMk/>
            <pc:sldMk cId="3224347843" sldId="257"/>
            <ac:picMk id="7" creationId="{149F5B9B-E600-E887-F0EB-23815E16B7A6}"/>
          </ac:picMkLst>
        </pc:picChg>
        <pc:picChg chg="topLvl">
          <ac:chgData name="Bunce, Caroline" userId="927ee524-7484-4574-84dc-db5d8ef6b066" providerId="ADAL" clId="{03D2DF93-8E5F-4B25-B870-EE6E0D651029}" dt="2023-06-14T15:33:24.339" v="4" actId="478"/>
          <ac:picMkLst>
            <pc:docMk/>
            <pc:sldMk cId="3224347843" sldId="257"/>
            <ac:picMk id="15" creationId="{2B073843-D72B-EF4A-B9B3-EFCE169C9EAB}"/>
          </ac:picMkLst>
        </pc:picChg>
        <pc:picChg chg="del topLvl">
          <ac:chgData name="Bunce, Caroline" userId="927ee524-7484-4574-84dc-db5d8ef6b066" providerId="ADAL" clId="{03D2DF93-8E5F-4B25-B870-EE6E0D651029}" dt="2023-06-14T15:33:24.339" v="4" actId="478"/>
          <ac:picMkLst>
            <pc:docMk/>
            <pc:sldMk cId="3224347843" sldId="257"/>
            <ac:picMk id="17" creationId="{06750D1E-E2C6-4F86-867F-710D45FAAA46}"/>
          </ac:picMkLst>
        </pc:picChg>
      </pc:sldChg>
      <pc:sldChg chg="addSp delSp modSp mod">
        <pc:chgData name="Bunce, Caroline" userId="927ee524-7484-4574-84dc-db5d8ef6b066" providerId="ADAL" clId="{03D2DF93-8E5F-4B25-B870-EE6E0D651029}" dt="2023-06-14T15:33:54.480" v="15"/>
        <pc:sldMkLst>
          <pc:docMk/>
          <pc:sldMk cId="159219168" sldId="259"/>
        </pc:sldMkLst>
        <pc:grpChg chg="del">
          <ac:chgData name="Bunce, Caroline" userId="927ee524-7484-4574-84dc-db5d8ef6b066" providerId="ADAL" clId="{03D2DF93-8E5F-4B25-B870-EE6E0D651029}" dt="2023-06-14T15:33:53.894" v="14" actId="478"/>
          <ac:grpSpMkLst>
            <pc:docMk/>
            <pc:sldMk cId="159219168" sldId="259"/>
            <ac:grpSpMk id="28" creationId="{860EB8FA-D558-4F7C-AC95-A4F822CE6EB3}"/>
          </ac:grpSpMkLst>
        </pc:grpChg>
        <pc:picChg chg="add mod">
          <ac:chgData name="Bunce, Caroline" userId="927ee524-7484-4574-84dc-db5d8ef6b066" providerId="ADAL" clId="{03D2DF93-8E5F-4B25-B870-EE6E0D651029}" dt="2023-06-14T15:33:54.480" v="15"/>
          <ac:picMkLst>
            <pc:docMk/>
            <pc:sldMk cId="159219168" sldId="259"/>
            <ac:picMk id="2" creationId="{6963D530-CDCC-816E-0EBE-51B942D84D65}"/>
          </ac:picMkLst>
        </pc:picChg>
        <pc:picChg chg="topLvl">
          <ac:chgData name="Bunce, Caroline" userId="927ee524-7484-4574-84dc-db5d8ef6b066" providerId="ADAL" clId="{03D2DF93-8E5F-4B25-B870-EE6E0D651029}" dt="2023-06-14T15:33:53.894" v="14" actId="478"/>
          <ac:picMkLst>
            <pc:docMk/>
            <pc:sldMk cId="159219168" sldId="259"/>
            <ac:picMk id="30" creationId="{FA437641-7CD5-4A94-84BD-EDDC058311CE}"/>
          </ac:picMkLst>
        </pc:picChg>
        <pc:picChg chg="del mod topLvl">
          <ac:chgData name="Bunce, Caroline" userId="927ee524-7484-4574-84dc-db5d8ef6b066" providerId="ADAL" clId="{03D2DF93-8E5F-4B25-B870-EE6E0D651029}" dt="2023-06-14T15:33:53.894" v="14" actId="478"/>
          <ac:picMkLst>
            <pc:docMk/>
            <pc:sldMk cId="159219168" sldId="259"/>
            <ac:picMk id="31" creationId="{459D8A33-6442-46A3-BB5C-90613FDA6F48}"/>
          </ac:picMkLst>
        </pc:picChg>
      </pc:sldChg>
      <pc:sldChg chg="addSp delSp modSp mod">
        <pc:chgData name="Bunce, Caroline" userId="927ee524-7484-4574-84dc-db5d8ef6b066" providerId="ADAL" clId="{03D2DF93-8E5F-4B25-B870-EE6E0D651029}" dt="2023-06-14T15:34:06.638" v="21" actId="1076"/>
        <pc:sldMkLst>
          <pc:docMk/>
          <pc:sldMk cId="2339062758" sldId="260"/>
        </pc:sldMkLst>
        <pc:picChg chg="add mod">
          <ac:chgData name="Bunce, Caroline" userId="927ee524-7484-4574-84dc-db5d8ef6b066" providerId="ADAL" clId="{03D2DF93-8E5F-4B25-B870-EE6E0D651029}" dt="2023-06-14T15:34:06.638" v="21" actId="1076"/>
          <ac:picMkLst>
            <pc:docMk/>
            <pc:sldMk cId="2339062758" sldId="260"/>
            <ac:picMk id="2" creationId="{DE54B4FF-41FC-100A-79DA-65E04FFFE802}"/>
          </ac:picMkLst>
        </pc:picChg>
        <pc:picChg chg="del mod">
          <ac:chgData name="Bunce, Caroline" userId="927ee524-7484-4574-84dc-db5d8ef6b066" providerId="ADAL" clId="{03D2DF93-8E5F-4B25-B870-EE6E0D651029}" dt="2023-06-14T15:33:59.234" v="17" actId="478"/>
          <ac:picMkLst>
            <pc:docMk/>
            <pc:sldMk cId="2339062758" sldId="260"/>
            <ac:picMk id="14" creationId="{67610D8C-4074-4A7D-9017-46B78E6E4EAB}"/>
          </ac:picMkLst>
        </pc:picChg>
      </pc:sldChg>
      <pc:sldChg chg="addSp delSp modSp mod">
        <pc:chgData name="Bunce, Caroline" userId="927ee524-7484-4574-84dc-db5d8ef6b066" providerId="ADAL" clId="{03D2DF93-8E5F-4B25-B870-EE6E0D651029}" dt="2023-06-14T15:34:12.743" v="23"/>
        <pc:sldMkLst>
          <pc:docMk/>
          <pc:sldMk cId="1123325790" sldId="261"/>
        </pc:sldMkLst>
        <pc:grpChg chg="del">
          <ac:chgData name="Bunce, Caroline" userId="927ee524-7484-4574-84dc-db5d8ef6b066" providerId="ADAL" clId="{03D2DF93-8E5F-4B25-B870-EE6E0D651029}" dt="2023-06-14T15:34:12.204" v="22" actId="478"/>
          <ac:grpSpMkLst>
            <pc:docMk/>
            <pc:sldMk cId="1123325790" sldId="261"/>
            <ac:grpSpMk id="30" creationId="{BE3840B8-83FB-4612-86FA-1CB343BCFC88}"/>
          </ac:grpSpMkLst>
        </pc:grpChg>
        <pc:picChg chg="add mod">
          <ac:chgData name="Bunce, Caroline" userId="927ee524-7484-4574-84dc-db5d8ef6b066" providerId="ADAL" clId="{03D2DF93-8E5F-4B25-B870-EE6E0D651029}" dt="2023-06-14T15:34:12.743" v="23"/>
          <ac:picMkLst>
            <pc:docMk/>
            <pc:sldMk cId="1123325790" sldId="261"/>
            <ac:picMk id="2" creationId="{B747B20A-E07D-1FBF-C4E9-1F9EB3BAF521}"/>
          </ac:picMkLst>
        </pc:picChg>
        <pc:picChg chg="topLvl">
          <ac:chgData name="Bunce, Caroline" userId="927ee524-7484-4574-84dc-db5d8ef6b066" providerId="ADAL" clId="{03D2DF93-8E5F-4B25-B870-EE6E0D651029}" dt="2023-06-14T15:34:12.204" v="22" actId="478"/>
          <ac:picMkLst>
            <pc:docMk/>
            <pc:sldMk cId="1123325790" sldId="261"/>
            <ac:picMk id="31" creationId="{3EEFEF51-C60C-485A-909D-0197854A7F7E}"/>
          </ac:picMkLst>
        </pc:picChg>
        <pc:picChg chg="del topLvl">
          <ac:chgData name="Bunce, Caroline" userId="927ee524-7484-4574-84dc-db5d8ef6b066" providerId="ADAL" clId="{03D2DF93-8E5F-4B25-B870-EE6E0D651029}" dt="2023-06-14T15:34:12.204" v="22" actId="478"/>
          <ac:picMkLst>
            <pc:docMk/>
            <pc:sldMk cId="1123325790" sldId="261"/>
            <ac:picMk id="32" creationId="{4B95754D-48CD-42C6-BC17-520C6383585D}"/>
          </ac:picMkLst>
        </pc:picChg>
      </pc:sldChg>
      <pc:sldChg chg="addSp delSp modSp mod">
        <pc:chgData name="Bunce, Caroline" userId="927ee524-7484-4574-84dc-db5d8ef6b066" providerId="ADAL" clId="{03D2DF93-8E5F-4B25-B870-EE6E0D651029}" dt="2023-06-14T15:34:24.855" v="29" actId="1076"/>
        <pc:sldMkLst>
          <pc:docMk/>
          <pc:sldMk cId="533451878" sldId="262"/>
        </pc:sldMkLst>
        <pc:picChg chg="add mod">
          <ac:chgData name="Bunce, Caroline" userId="927ee524-7484-4574-84dc-db5d8ef6b066" providerId="ADAL" clId="{03D2DF93-8E5F-4B25-B870-EE6E0D651029}" dt="2023-06-14T15:34:24.855" v="29" actId="1076"/>
          <ac:picMkLst>
            <pc:docMk/>
            <pc:sldMk cId="533451878" sldId="262"/>
            <ac:picMk id="2" creationId="{22A95865-67A2-90B1-7B8D-F05E84E8CA3E}"/>
          </ac:picMkLst>
        </pc:picChg>
        <pc:picChg chg="del mod">
          <ac:chgData name="Bunce, Caroline" userId="927ee524-7484-4574-84dc-db5d8ef6b066" providerId="ADAL" clId="{03D2DF93-8E5F-4B25-B870-EE6E0D651029}" dt="2023-06-14T15:34:17.254" v="25" actId="478"/>
          <ac:picMkLst>
            <pc:docMk/>
            <pc:sldMk cId="533451878" sldId="262"/>
            <ac:picMk id="14" creationId="{67610D8C-4074-4A7D-9017-46B78E6E4EAB}"/>
          </ac:picMkLst>
        </pc:picChg>
      </pc:sldChg>
      <pc:sldChg chg="addSp delSp modSp mod">
        <pc:chgData name="Bunce, Caroline" userId="927ee524-7484-4574-84dc-db5d8ef6b066" providerId="ADAL" clId="{03D2DF93-8E5F-4B25-B870-EE6E0D651029}" dt="2023-06-14T15:34:32.057" v="32" actId="478"/>
        <pc:sldMkLst>
          <pc:docMk/>
          <pc:sldMk cId="3168540350" sldId="263"/>
        </pc:sldMkLst>
        <pc:grpChg chg="del">
          <ac:chgData name="Bunce, Caroline" userId="927ee524-7484-4574-84dc-db5d8ef6b066" providerId="ADAL" clId="{03D2DF93-8E5F-4B25-B870-EE6E0D651029}" dt="2023-06-14T15:34:30.044" v="30" actId="478"/>
          <ac:grpSpMkLst>
            <pc:docMk/>
            <pc:sldMk cId="3168540350" sldId="263"/>
            <ac:grpSpMk id="28" creationId="{5BC1D289-A264-4149-85A8-30B1D9933459}"/>
          </ac:grpSpMkLst>
        </pc:grpChg>
        <pc:picChg chg="add mod">
          <ac:chgData name="Bunce, Caroline" userId="927ee524-7484-4574-84dc-db5d8ef6b066" providerId="ADAL" clId="{03D2DF93-8E5F-4B25-B870-EE6E0D651029}" dt="2023-06-14T15:34:30.491" v="31"/>
          <ac:picMkLst>
            <pc:docMk/>
            <pc:sldMk cId="3168540350" sldId="263"/>
            <ac:picMk id="2" creationId="{AF3EA8AB-A641-CF56-8942-ADF5B284CAC2}"/>
          </ac:picMkLst>
        </pc:picChg>
        <pc:picChg chg="del">
          <ac:chgData name="Bunce, Caroline" userId="927ee524-7484-4574-84dc-db5d8ef6b066" providerId="ADAL" clId="{03D2DF93-8E5F-4B25-B870-EE6E0D651029}" dt="2023-06-14T15:34:32.057" v="32" actId="478"/>
          <ac:picMkLst>
            <pc:docMk/>
            <pc:sldMk cId="3168540350" sldId="263"/>
            <ac:picMk id="25" creationId="{4F24744C-C355-1547-A9EA-85AA060A9E5C}"/>
          </ac:picMkLst>
        </pc:picChg>
        <pc:picChg chg="topLvl">
          <ac:chgData name="Bunce, Caroline" userId="927ee524-7484-4574-84dc-db5d8ef6b066" providerId="ADAL" clId="{03D2DF93-8E5F-4B25-B870-EE6E0D651029}" dt="2023-06-14T15:34:30.044" v="30" actId="478"/>
          <ac:picMkLst>
            <pc:docMk/>
            <pc:sldMk cId="3168540350" sldId="263"/>
            <ac:picMk id="29" creationId="{F1933828-51F6-4E00-826F-119B7BAF7805}"/>
          </ac:picMkLst>
        </pc:picChg>
        <pc:picChg chg="del topLvl">
          <ac:chgData name="Bunce, Caroline" userId="927ee524-7484-4574-84dc-db5d8ef6b066" providerId="ADAL" clId="{03D2DF93-8E5F-4B25-B870-EE6E0D651029}" dt="2023-06-14T15:34:30.044" v="30" actId="478"/>
          <ac:picMkLst>
            <pc:docMk/>
            <pc:sldMk cId="3168540350" sldId="263"/>
            <ac:picMk id="30" creationId="{D44674C2-EE42-4F11-B75E-3A0E326DB1C8}"/>
          </ac:picMkLst>
        </pc:picChg>
      </pc:sldChg>
      <pc:sldChg chg="addSp delSp modSp mod">
        <pc:chgData name="Bunce, Caroline" userId="927ee524-7484-4574-84dc-db5d8ef6b066" providerId="ADAL" clId="{03D2DF93-8E5F-4B25-B870-EE6E0D651029}" dt="2023-06-14T15:34:37.518" v="34"/>
        <pc:sldMkLst>
          <pc:docMk/>
          <pc:sldMk cId="3260742966" sldId="264"/>
        </pc:sldMkLst>
        <pc:grpChg chg="del">
          <ac:chgData name="Bunce, Caroline" userId="927ee524-7484-4574-84dc-db5d8ef6b066" providerId="ADAL" clId="{03D2DF93-8E5F-4B25-B870-EE6E0D651029}" dt="2023-06-14T15:34:37.124" v="33" actId="478"/>
          <ac:grpSpMkLst>
            <pc:docMk/>
            <pc:sldMk cId="3260742966" sldId="264"/>
            <ac:grpSpMk id="19" creationId="{0598139F-8BFF-42E7-A0C3-EE5B21E805D1}"/>
          </ac:grpSpMkLst>
        </pc:grpChg>
        <pc:picChg chg="add mod">
          <ac:chgData name="Bunce, Caroline" userId="927ee524-7484-4574-84dc-db5d8ef6b066" providerId="ADAL" clId="{03D2DF93-8E5F-4B25-B870-EE6E0D651029}" dt="2023-06-14T15:34:37.518" v="34"/>
          <ac:picMkLst>
            <pc:docMk/>
            <pc:sldMk cId="3260742966" sldId="264"/>
            <ac:picMk id="2" creationId="{682D61BB-EAA8-94E3-07DC-1EA21AFF08FB}"/>
          </ac:picMkLst>
        </pc:picChg>
        <pc:picChg chg="topLvl">
          <ac:chgData name="Bunce, Caroline" userId="927ee524-7484-4574-84dc-db5d8ef6b066" providerId="ADAL" clId="{03D2DF93-8E5F-4B25-B870-EE6E0D651029}" dt="2023-06-14T15:34:37.124" v="33" actId="478"/>
          <ac:picMkLst>
            <pc:docMk/>
            <pc:sldMk cId="3260742966" sldId="264"/>
            <ac:picMk id="20" creationId="{3B7C895A-D19C-49DC-B1D0-B31B6C791EA5}"/>
          </ac:picMkLst>
        </pc:picChg>
        <pc:picChg chg="del topLvl">
          <ac:chgData name="Bunce, Caroline" userId="927ee524-7484-4574-84dc-db5d8ef6b066" providerId="ADAL" clId="{03D2DF93-8E5F-4B25-B870-EE6E0D651029}" dt="2023-06-14T15:34:37.124" v="33" actId="478"/>
          <ac:picMkLst>
            <pc:docMk/>
            <pc:sldMk cId="3260742966" sldId="264"/>
            <ac:picMk id="21" creationId="{A5A19A37-DAA6-4B45-863B-82EE7844F5D5}"/>
          </ac:picMkLst>
        </pc:picChg>
      </pc:sldChg>
      <pc:sldChg chg="addSp delSp modSp mod">
        <pc:chgData name="Bunce, Caroline" userId="927ee524-7484-4574-84dc-db5d8ef6b066" providerId="ADAL" clId="{03D2DF93-8E5F-4B25-B870-EE6E0D651029}" dt="2023-06-14T15:34:47.861" v="36"/>
        <pc:sldMkLst>
          <pc:docMk/>
          <pc:sldMk cId="4030356508" sldId="266"/>
        </pc:sldMkLst>
        <pc:grpChg chg="del">
          <ac:chgData name="Bunce, Caroline" userId="927ee524-7484-4574-84dc-db5d8ef6b066" providerId="ADAL" clId="{03D2DF93-8E5F-4B25-B870-EE6E0D651029}" dt="2023-06-14T15:34:47.091" v="35" actId="478"/>
          <ac:grpSpMkLst>
            <pc:docMk/>
            <pc:sldMk cId="4030356508" sldId="266"/>
            <ac:grpSpMk id="19" creationId="{0598139F-8BFF-42E7-A0C3-EE5B21E805D1}"/>
          </ac:grpSpMkLst>
        </pc:grpChg>
        <pc:picChg chg="add mod">
          <ac:chgData name="Bunce, Caroline" userId="927ee524-7484-4574-84dc-db5d8ef6b066" providerId="ADAL" clId="{03D2DF93-8E5F-4B25-B870-EE6E0D651029}" dt="2023-06-14T15:34:47.861" v="36"/>
          <ac:picMkLst>
            <pc:docMk/>
            <pc:sldMk cId="4030356508" sldId="266"/>
            <ac:picMk id="2" creationId="{453C4AFC-B894-63CA-85AA-4F73BF9B12A9}"/>
          </ac:picMkLst>
        </pc:picChg>
        <pc:picChg chg="topLvl">
          <ac:chgData name="Bunce, Caroline" userId="927ee524-7484-4574-84dc-db5d8ef6b066" providerId="ADAL" clId="{03D2DF93-8E5F-4B25-B870-EE6E0D651029}" dt="2023-06-14T15:34:47.091" v="35" actId="478"/>
          <ac:picMkLst>
            <pc:docMk/>
            <pc:sldMk cId="4030356508" sldId="266"/>
            <ac:picMk id="20" creationId="{3B7C895A-D19C-49DC-B1D0-B31B6C791EA5}"/>
          </ac:picMkLst>
        </pc:picChg>
        <pc:picChg chg="del topLvl">
          <ac:chgData name="Bunce, Caroline" userId="927ee524-7484-4574-84dc-db5d8ef6b066" providerId="ADAL" clId="{03D2DF93-8E5F-4B25-B870-EE6E0D651029}" dt="2023-06-14T15:34:47.091" v="35" actId="478"/>
          <ac:picMkLst>
            <pc:docMk/>
            <pc:sldMk cId="4030356508" sldId="266"/>
            <ac:picMk id="21" creationId="{A5A19A37-DAA6-4B45-863B-82EE7844F5D5}"/>
          </ac:picMkLst>
        </pc:picChg>
      </pc:sldChg>
      <pc:sldChg chg="addSp delSp modSp mod">
        <pc:chgData name="Bunce, Caroline" userId="927ee524-7484-4574-84dc-db5d8ef6b066" providerId="ADAL" clId="{03D2DF93-8E5F-4B25-B870-EE6E0D651029}" dt="2023-06-14T15:34:56.938" v="38"/>
        <pc:sldMkLst>
          <pc:docMk/>
          <pc:sldMk cId="2539754025" sldId="268"/>
        </pc:sldMkLst>
        <pc:grpChg chg="del">
          <ac:chgData name="Bunce, Caroline" userId="927ee524-7484-4574-84dc-db5d8ef6b066" providerId="ADAL" clId="{03D2DF93-8E5F-4B25-B870-EE6E0D651029}" dt="2023-06-14T15:34:56.484" v="37" actId="478"/>
          <ac:grpSpMkLst>
            <pc:docMk/>
            <pc:sldMk cId="2539754025" sldId="268"/>
            <ac:grpSpMk id="30" creationId="{BE3840B8-83FB-4612-86FA-1CB343BCFC88}"/>
          </ac:grpSpMkLst>
        </pc:grpChg>
        <pc:picChg chg="add mod">
          <ac:chgData name="Bunce, Caroline" userId="927ee524-7484-4574-84dc-db5d8ef6b066" providerId="ADAL" clId="{03D2DF93-8E5F-4B25-B870-EE6E0D651029}" dt="2023-06-14T15:34:56.938" v="38"/>
          <ac:picMkLst>
            <pc:docMk/>
            <pc:sldMk cId="2539754025" sldId="268"/>
            <ac:picMk id="2" creationId="{B6E423FC-396B-2E6D-CC4C-DAAA869C5769}"/>
          </ac:picMkLst>
        </pc:picChg>
        <pc:picChg chg="topLvl">
          <ac:chgData name="Bunce, Caroline" userId="927ee524-7484-4574-84dc-db5d8ef6b066" providerId="ADAL" clId="{03D2DF93-8E5F-4B25-B870-EE6E0D651029}" dt="2023-06-14T15:34:56.484" v="37" actId="478"/>
          <ac:picMkLst>
            <pc:docMk/>
            <pc:sldMk cId="2539754025" sldId="268"/>
            <ac:picMk id="31" creationId="{3EEFEF51-C60C-485A-909D-0197854A7F7E}"/>
          </ac:picMkLst>
        </pc:picChg>
        <pc:picChg chg="del topLvl">
          <ac:chgData name="Bunce, Caroline" userId="927ee524-7484-4574-84dc-db5d8ef6b066" providerId="ADAL" clId="{03D2DF93-8E5F-4B25-B870-EE6E0D651029}" dt="2023-06-14T15:34:56.484" v="37" actId="478"/>
          <ac:picMkLst>
            <pc:docMk/>
            <pc:sldMk cId="2539754025" sldId="268"/>
            <ac:picMk id="32" creationId="{4B95754D-48CD-42C6-BC17-520C6383585D}"/>
          </ac:picMkLst>
        </pc:picChg>
      </pc:sldChg>
      <pc:sldChg chg="addSp delSp modSp mod">
        <pc:chgData name="Bunce, Caroline" userId="927ee524-7484-4574-84dc-db5d8ef6b066" providerId="ADAL" clId="{03D2DF93-8E5F-4B25-B870-EE6E0D651029}" dt="2023-06-14T15:35:59.866" v="62" actId="14100"/>
        <pc:sldMkLst>
          <pc:docMk/>
          <pc:sldMk cId="4082306063" sldId="269"/>
        </pc:sldMkLst>
        <pc:spChg chg="add mod ord">
          <ac:chgData name="Bunce, Caroline" userId="927ee524-7484-4574-84dc-db5d8ef6b066" providerId="ADAL" clId="{03D2DF93-8E5F-4B25-B870-EE6E0D651029}" dt="2023-06-14T15:35:59.866" v="62" actId="14100"/>
          <ac:spMkLst>
            <pc:docMk/>
            <pc:sldMk cId="4082306063" sldId="269"/>
            <ac:spMk id="6" creationId="{259C33D1-4E7D-43F4-5621-D1FF7285EC96}"/>
          </ac:spMkLst>
        </pc:spChg>
        <pc:grpChg chg="del">
          <ac:chgData name="Bunce, Caroline" userId="927ee524-7484-4574-84dc-db5d8ef6b066" providerId="ADAL" clId="{03D2DF93-8E5F-4B25-B870-EE6E0D651029}" dt="2023-06-14T15:35:02.339" v="39" actId="478"/>
          <ac:grpSpMkLst>
            <pc:docMk/>
            <pc:sldMk cId="4082306063" sldId="269"/>
            <ac:grpSpMk id="30" creationId="{BE3840B8-83FB-4612-86FA-1CB343BCFC88}"/>
          </ac:grpSpMkLst>
        </pc:grpChg>
        <pc:picChg chg="add mod">
          <ac:chgData name="Bunce, Caroline" userId="927ee524-7484-4574-84dc-db5d8ef6b066" providerId="ADAL" clId="{03D2DF93-8E5F-4B25-B870-EE6E0D651029}" dt="2023-06-14T15:35:02.787" v="40"/>
          <ac:picMkLst>
            <pc:docMk/>
            <pc:sldMk cId="4082306063" sldId="269"/>
            <ac:picMk id="3" creationId="{E3BA9684-1493-F904-2EC6-C4A5AADA50E9}"/>
          </ac:picMkLst>
        </pc:picChg>
        <pc:picChg chg="add mod">
          <ac:chgData name="Bunce, Caroline" userId="927ee524-7484-4574-84dc-db5d8ef6b066" providerId="ADAL" clId="{03D2DF93-8E5F-4B25-B870-EE6E0D651029}" dt="2023-06-14T15:35:52.592" v="61" actId="1035"/>
          <ac:picMkLst>
            <pc:docMk/>
            <pc:sldMk cId="4082306063" sldId="269"/>
            <ac:picMk id="5" creationId="{BE775F4A-90F8-4D47-03C9-9CB629797DD9}"/>
          </ac:picMkLst>
        </pc:picChg>
        <pc:picChg chg="mod">
          <ac:chgData name="Bunce, Caroline" userId="927ee524-7484-4574-84dc-db5d8ef6b066" providerId="ADAL" clId="{03D2DF93-8E5F-4B25-B870-EE6E0D651029}" dt="2023-06-14T15:35:43.289" v="58" actId="1036"/>
          <ac:picMkLst>
            <pc:docMk/>
            <pc:sldMk cId="4082306063" sldId="269"/>
            <ac:picMk id="20" creationId="{85845B03-718A-B247-9246-279063569589}"/>
          </ac:picMkLst>
        </pc:picChg>
        <pc:picChg chg="topLvl">
          <ac:chgData name="Bunce, Caroline" userId="927ee524-7484-4574-84dc-db5d8ef6b066" providerId="ADAL" clId="{03D2DF93-8E5F-4B25-B870-EE6E0D651029}" dt="2023-06-14T15:35:02.339" v="39" actId="478"/>
          <ac:picMkLst>
            <pc:docMk/>
            <pc:sldMk cId="4082306063" sldId="269"/>
            <ac:picMk id="31" creationId="{3EEFEF51-C60C-485A-909D-0197854A7F7E}"/>
          </ac:picMkLst>
        </pc:picChg>
        <pc:picChg chg="del topLvl">
          <ac:chgData name="Bunce, Caroline" userId="927ee524-7484-4574-84dc-db5d8ef6b066" providerId="ADAL" clId="{03D2DF93-8E5F-4B25-B870-EE6E0D651029}" dt="2023-06-14T15:35:02.339" v="39" actId="478"/>
          <ac:picMkLst>
            <pc:docMk/>
            <pc:sldMk cId="4082306063" sldId="269"/>
            <ac:picMk id="32" creationId="{4B95754D-48CD-42C6-BC17-520C6383585D}"/>
          </ac:picMkLst>
        </pc:picChg>
      </pc:sldChg>
      <pc:sldChg chg="addSp modSp mod">
        <pc:chgData name="Bunce, Caroline" userId="927ee524-7484-4574-84dc-db5d8ef6b066" providerId="ADAL" clId="{03D2DF93-8E5F-4B25-B870-EE6E0D651029}" dt="2023-06-14T15:38:27.044" v="110" actId="1035"/>
        <pc:sldMkLst>
          <pc:docMk/>
          <pc:sldMk cId="625953658" sldId="270"/>
        </pc:sldMkLst>
        <pc:spChg chg="add mod">
          <ac:chgData name="Bunce, Caroline" userId="927ee524-7484-4574-84dc-db5d8ef6b066" providerId="ADAL" clId="{03D2DF93-8E5F-4B25-B870-EE6E0D651029}" dt="2023-06-14T15:36:39.747" v="70" actId="1037"/>
          <ac:spMkLst>
            <pc:docMk/>
            <pc:sldMk cId="625953658" sldId="270"/>
            <ac:spMk id="2" creationId="{181B6B77-305D-1076-8991-8BA96DABE9D1}"/>
          </ac:spMkLst>
        </pc:spChg>
        <pc:spChg chg="add mod ord">
          <ac:chgData name="Bunce, Caroline" userId="927ee524-7484-4574-84dc-db5d8ef6b066" providerId="ADAL" clId="{03D2DF93-8E5F-4B25-B870-EE6E0D651029}" dt="2023-06-14T15:37:27.246" v="84" actId="1035"/>
          <ac:spMkLst>
            <pc:docMk/>
            <pc:sldMk cId="625953658" sldId="270"/>
            <ac:spMk id="5" creationId="{4542481E-B323-828C-BD09-9C349E840865}"/>
          </ac:spMkLst>
        </pc:spChg>
        <pc:spChg chg="add mod">
          <ac:chgData name="Bunce, Caroline" userId="927ee524-7484-4574-84dc-db5d8ef6b066" providerId="ADAL" clId="{03D2DF93-8E5F-4B25-B870-EE6E0D651029}" dt="2023-06-14T15:37:54.723" v="92" actId="1038"/>
          <ac:spMkLst>
            <pc:docMk/>
            <pc:sldMk cId="625953658" sldId="270"/>
            <ac:spMk id="7" creationId="{14DDB403-4A7F-D93D-2003-3B276CC06A78}"/>
          </ac:spMkLst>
        </pc:spChg>
        <pc:spChg chg="add mod">
          <ac:chgData name="Bunce, Caroline" userId="927ee524-7484-4574-84dc-db5d8ef6b066" providerId="ADAL" clId="{03D2DF93-8E5F-4B25-B870-EE6E0D651029}" dt="2023-06-14T15:38:11.768" v="99" actId="1038"/>
          <ac:spMkLst>
            <pc:docMk/>
            <pc:sldMk cId="625953658" sldId="270"/>
            <ac:spMk id="8" creationId="{25C99A96-6254-EB8E-AF7A-72A56AC91E2F}"/>
          </ac:spMkLst>
        </pc:spChg>
        <pc:spChg chg="add mod">
          <ac:chgData name="Bunce, Caroline" userId="927ee524-7484-4574-84dc-db5d8ef6b066" providerId="ADAL" clId="{03D2DF93-8E5F-4B25-B870-EE6E0D651029}" dt="2023-06-14T15:38:22.269" v="107" actId="1038"/>
          <ac:spMkLst>
            <pc:docMk/>
            <pc:sldMk cId="625953658" sldId="270"/>
            <ac:spMk id="10" creationId="{974C9433-5014-068E-60B8-E3AB99AF2AB9}"/>
          </ac:spMkLst>
        </pc:spChg>
        <pc:spChg chg="add mod">
          <ac:chgData name="Bunce, Caroline" userId="927ee524-7484-4574-84dc-db5d8ef6b066" providerId="ADAL" clId="{03D2DF93-8E5F-4B25-B870-EE6E0D651029}" dt="2023-06-14T15:38:27.044" v="110" actId="1035"/>
          <ac:spMkLst>
            <pc:docMk/>
            <pc:sldMk cId="625953658" sldId="270"/>
            <ac:spMk id="18" creationId="{D2EA499F-C258-B561-3538-C3493CBBF171}"/>
          </ac:spMkLst>
        </pc:spChg>
        <pc:picChg chg="add mod">
          <ac:chgData name="Bunce, Caroline" userId="927ee524-7484-4574-84dc-db5d8ef6b066" providerId="ADAL" clId="{03D2DF93-8E5F-4B25-B870-EE6E0D651029}" dt="2023-06-14T15:36:48.200" v="72" actId="14100"/>
          <ac:picMkLst>
            <pc:docMk/>
            <pc:sldMk cId="625953658" sldId="270"/>
            <ac:picMk id="4" creationId="{FFC831E6-3162-CD8F-E57B-CEFCC46B7FBC}"/>
          </ac:picMkLst>
        </pc:picChg>
        <pc:picChg chg="add mod">
          <ac:chgData name="Bunce, Caroline" userId="927ee524-7484-4574-84dc-db5d8ef6b066" providerId="ADAL" clId="{03D2DF93-8E5F-4B25-B870-EE6E0D651029}" dt="2023-06-14T15:37:54.723" v="92" actId="1038"/>
          <ac:picMkLst>
            <pc:docMk/>
            <pc:sldMk cId="625953658" sldId="270"/>
            <ac:picMk id="9" creationId="{EBAB3FCF-67E4-0C4B-B6D3-216365BDB318}"/>
          </ac:picMkLst>
        </pc:picChg>
        <pc:picChg chg="mod">
          <ac:chgData name="Bunce, Caroline" userId="927ee524-7484-4574-84dc-db5d8ef6b066" providerId="ADAL" clId="{03D2DF93-8E5F-4B25-B870-EE6E0D651029}" dt="2023-06-14T15:36:41.262" v="71" actId="1076"/>
          <ac:picMkLst>
            <pc:docMk/>
            <pc:sldMk cId="625953658" sldId="270"/>
            <ac:picMk id="12" creationId="{69F6CB2A-A88E-47EC-AF69-E41910F6FD89}"/>
          </ac:picMkLst>
        </pc:picChg>
        <pc:picChg chg="add mod">
          <ac:chgData name="Bunce, Caroline" userId="927ee524-7484-4574-84dc-db5d8ef6b066" providerId="ADAL" clId="{03D2DF93-8E5F-4B25-B870-EE6E0D651029}" dt="2023-06-14T15:38:22.269" v="107" actId="1038"/>
          <ac:picMkLst>
            <pc:docMk/>
            <pc:sldMk cId="625953658" sldId="270"/>
            <ac:picMk id="24" creationId="{36497C6F-3AA0-5CA8-6CEE-19ED840CEED6}"/>
          </ac:picMkLst>
        </pc:picChg>
      </pc:sldChg>
    </pc:docChg>
  </pc:docChgLst>
  <pc:docChgLst>
    <pc:chgData name="Bunce, Caroline" userId="927ee524-7484-4574-84dc-db5d8ef6b066" providerId="ADAL" clId="{655C9FF8-C31C-4C5F-96C2-326EB764C467}"/>
    <pc:docChg chg="delSld">
      <pc:chgData name="Bunce, Caroline" userId="927ee524-7484-4574-84dc-db5d8ef6b066" providerId="ADAL" clId="{655C9FF8-C31C-4C5F-96C2-326EB764C467}" dt="2023-01-11T09:38:42.252" v="0" actId="2696"/>
      <pc:docMkLst>
        <pc:docMk/>
      </pc:docMkLst>
      <pc:sldChg chg="del">
        <pc:chgData name="Bunce, Caroline" userId="927ee524-7484-4574-84dc-db5d8ef6b066" providerId="ADAL" clId="{655C9FF8-C31C-4C5F-96C2-326EB764C467}" dt="2023-01-11T09:38:42.252" v="0" actId="2696"/>
        <pc:sldMkLst>
          <pc:docMk/>
          <pc:sldMk cId="714212908" sldId="258"/>
        </pc:sldMkLst>
      </pc:sldChg>
      <pc:sldChg chg="del">
        <pc:chgData name="Bunce, Caroline" userId="927ee524-7484-4574-84dc-db5d8ef6b066" providerId="ADAL" clId="{655C9FF8-C31C-4C5F-96C2-326EB764C467}" dt="2023-01-11T09:38:42.252" v="0" actId="2696"/>
        <pc:sldMkLst>
          <pc:docMk/>
          <pc:sldMk cId="1033317906" sldId="272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14/06/2023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14/06/2023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14/06/2023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14/06/2023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14/06/2023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14/06/2023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14/06/2023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14/06/2023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14/06/2023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14/06/2023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14/06/2023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14/06/2023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10" Type="http://schemas.openxmlformats.org/officeDocument/2006/relationships/image" Target="../media/image9.png"/><Relationship Id="rId4" Type="http://schemas.openxmlformats.org/officeDocument/2006/relationships/image" Target="../media/image3.emf"/><Relationship Id="rId9" Type="http://schemas.openxmlformats.org/officeDocument/2006/relationships/image" Target="../media/image8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2.emf"/><Relationship Id="rId7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emf"/><Relationship Id="rId7" Type="http://schemas.openxmlformats.org/officeDocument/2006/relationships/image" Target="../media/image29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3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2.emf"/><Relationship Id="rId7" Type="http://schemas.openxmlformats.org/officeDocument/2006/relationships/image" Target="../media/image26.emf"/><Relationship Id="rId12" Type="http://schemas.openxmlformats.org/officeDocument/2006/relationships/image" Target="../media/image9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11" Type="http://schemas.openxmlformats.org/officeDocument/2006/relationships/image" Target="../media/image7.emf"/><Relationship Id="rId5" Type="http://schemas.openxmlformats.org/officeDocument/2006/relationships/image" Target="../media/image14.emf"/><Relationship Id="rId10" Type="http://schemas.openxmlformats.org/officeDocument/2006/relationships/image" Target="../media/image29.png"/><Relationship Id="rId4" Type="http://schemas.openxmlformats.org/officeDocument/2006/relationships/image" Target="../media/image13.emf"/><Relationship Id="rId9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2.emf"/><Relationship Id="rId7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11" Type="http://schemas.openxmlformats.org/officeDocument/2006/relationships/image" Target="../media/image9.png"/><Relationship Id="rId5" Type="http://schemas.openxmlformats.org/officeDocument/2006/relationships/image" Target="../media/image4.emf"/><Relationship Id="rId10" Type="http://schemas.openxmlformats.org/officeDocument/2006/relationships/image" Target="../media/image8.emf"/><Relationship Id="rId4" Type="http://schemas.openxmlformats.org/officeDocument/2006/relationships/image" Target="../media/image3.emf"/><Relationship Id="rId9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jpeg"/><Relationship Id="rId3" Type="http://schemas.openxmlformats.org/officeDocument/2006/relationships/image" Target="../media/image2.emf"/><Relationship Id="rId7" Type="http://schemas.openxmlformats.org/officeDocument/2006/relationships/image" Target="../media/image15.emf"/><Relationship Id="rId12" Type="http://schemas.openxmlformats.org/officeDocument/2006/relationships/image" Target="../media/image20.jpe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11" Type="http://schemas.openxmlformats.org/officeDocument/2006/relationships/image" Target="../media/image19.jpeg"/><Relationship Id="rId5" Type="http://schemas.openxmlformats.org/officeDocument/2006/relationships/image" Target="../media/image4.emf"/><Relationship Id="rId10" Type="http://schemas.openxmlformats.org/officeDocument/2006/relationships/image" Target="../media/image18.jpeg"/><Relationship Id="rId4" Type="http://schemas.openxmlformats.org/officeDocument/2006/relationships/image" Target="../media/image13.emf"/><Relationship Id="rId9" Type="http://schemas.openxmlformats.org/officeDocument/2006/relationships/image" Target="../media/image17.jpeg"/><Relationship Id="rId1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2.emf"/><Relationship Id="rId7" Type="http://schemas.openxmlformats.org/officeDocument/2006/relationships/image" Target="../media/image22.jpg"/><Relationship Id="rId12" Type="http://schemas.openxmlformats.org/officeDocument/2006/relationships/image" Target="../media/image9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11" Type="http://schemas.openxmlformats.org/officeDocument/2006/relationships/image" Target="../media/image8.emf"/><Relationship Id="rId5" Type="http://schemas.openxmlformats.org/officeDocument/2006/relationships/image" Target="../media/image4.emf"/><Relationship Id="rId10" Type="http://schemas.openxmlformats.org/officeDocument/2006/relationships/image" Target="../media/image7.emf"/><Relationship Id="rId4" Type="http://schemas.openxmlformats.org/officeDocument/2006/relationships/image" Target="../media/image3.emf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2.emf"/><Relationship Id="rId7" Type="http://schemas.openxmlformats.org/officeDocument/2006/relationships/image" Target="../media/image26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emf"/><Relationship Id="rId7" Type="http://schemas.openxmlformats.org/officeDocument/2006/relationships/image" Target="../media/image27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emf"/><Relationship Id="rId4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emf"/><Relationship Id="rId4" Type="http://schemas.openxmlformats.org/officeDocument/2006/relationships/image" Target="../media/image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3461AB6-A41E-1146-BA37-33EB07D000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76" r="210" b="8857"/>
          <a:stretch/>
        </p:blipFill>
        <p:spPr>
          <a:xfrm>
            <a:off x="-26769" y="12498"/>
            <a:ext cx="12218769" cy="684040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5845B03-718A-B247-9246-2790635695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2428" t="14208" r="-2211" b="19203"/>
          <a:stretch/>
        </p:blipFill>
        <p:spPr>
          <a:xfrm>
            <a:off x="-322249" y="5098"/>
            <a:ext cx="12514249" cy="685290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52113CD-5858-114C-AF68-0872B11C5E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498" t="19395" r="16867" b="-10517"/>
          <a:stretch/>
        </p:blipFill>
        <p:spPr>
          <a:xfrm rot="16200000">
            <a:off x="-187305" y="178216"/>
            <a:ext cx="3037216" cy="270578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462B22E-3F62-3145-BA50-0B2CCBBDFD67}"/>
              </a:ext>
            </a:extLst>
          </p:cNvPr>
          <p:cNvSpPr/>
          <p:nvPr/>
        </p:nvSpPr>
        <p:spPr>
          <a:xfrm>
            <a:off x="5977217" y="3244334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 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36566118-7DF1-1A4F-851D-581F65E592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2112" y="5635425"/>
            <a:ext cx="990600" cy="8128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8B08BF2-4A78-E348-89E4-5DB19D6D17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370399">
            <a:off x="7960660" y="5424041"/>
            <a:ext cx="1988601" cy="11679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77DB94-88A3-0448-944A-9B3C4C2BDC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2780" y="1802386"/>
            <a:ext cx="7135332" cy="27074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8E9539-0478-6542-B04F-1BBC126261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668874">
            <a:off x="9769850" y="3211028"/>
            <a:ext cx="2199197" cy="32470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B073843-D72B-EF4A-B9B3-EFCE169C9E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273783">
            <a:off x="202863" y="444336"/>
            <a:ext cx="1467156" cy="1425237"/>
          </a:xfrm>
          <a:prstGeom prst="rect">
            <a:avLst/>
          </a:prstGeom>
        </p:spPr>
      </p:pic>
      <p:pic>
        <p:nvPicPr>
          <p:cNvPr id="7" name="Picture 6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149F5B9B-E600-E887-F0EB-23815E16B7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3280">
            <a:off x="528848" y="729446"/>
            <a:ext cx="815184" cy="66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3478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34926D-5859-461E-8BFC-70D9F4E03F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453" t="23611" r="34849" b="10389"/>
          <a:stretch/>
        </p:blipFill>
        <p:spPr>
          <a:xfrm>
            <a:off x="3786187" y="92173"/>
            <a:ext cx="4619625" cy="667365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303173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3461AB6-A41E-1146-BA37-33EB07D000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76" r="210" b="8857"/>
          <a:stretch/>
        </p:blipFill>
        <p:spPr>
          <a:xfrm>
            <a:off x="-26769" y="12498"/>
            <a:ext cx="12218769" cy="684040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5845B03-718A-B247-9246-2790635695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2428" t="14208" r="-2211" b="19203"/>
          <a:stretch/>
        </p:blipFill>
        <p:spPr>
          <a:xfrm>
            <a:off x="-322249" y="12498"/>
            <a:ext cx="12514249" cy="685290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52113CD-5858-114C-AF68-0872B11C5E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498" t="19395" r="16867" b="-10517"/>
          <a:stretch/>
        </p:blipFill>
        <p:spPr>
          <a:xfrm rot="16200000">
            <a:off x="-187305" y="178216"/>
            <a:ext cx="3037216" cy="270578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462B22E-3F62-3145-BA50-0B2CCBBDFD67}"/>
              </a:ext>
            </a:extLst>
          </p:cNvPr>
          <p:cNvSpPr/>
          <p:nvPr/>
        </p:nvSpPr>
        <p:spPr>
          <a:xfrm>
            <a:off x="5977217" y="3244334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 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36566118-7DF1-1A4F-851D-581F65E592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2112" y="5635425"/>
            <a:ext cx="990600" cy="8128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8B08BF2-4A78-E348-89E4-5DB19D6D17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370399">
            <a:off x="9601029" y="5588373"/>
            <a:ext cx="1988601" cy="1167909"/>
          </a:xfrm>
          <a:prstGeom prst="rect">
            <a:avLst/>
          </a:prstGeom>
        </p:spPr>
      </p:pic>
      <p:sp>
        <p:nvSpPr>
          <p:cNvPr id="14" name="Title 2">
            <a:extLst>
              <a:ext uri="{FF2B5EF4-FFF2-40B4-BE49-F238E27FC236}">
                <a16:creationId xmlns:a16="http://schemas.microsoft.com/office/drawing/2014/main" id="{000492E0-A6D7-498F-8708-F22696717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1088" y="298193"/>
            <a:ext cx="7287485" cy="1325563"/>
          </a:xfrm>
        </p:spPr>
        <p:txBody>
          <a:bodyPr>
            <a:normAutofit/>
          </a:bodyPr>
          <a:lstStyle/>
          <a:p>
            <a:r>
              <a:rPr lang="en-GB" sz="6000" b="1" dirty="0">
                <a:latin typeface="MS London" panose="020B0503020203020204" pitchFamily="34" charset="0"/>
              </a:rPr>
              <a:t>Future Fashion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996CB34-2616-42BA-85AD-6D6E7080F6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68874">
            <a:off x="10536116" y="3077213"/>
            <a:ext cx="1594156" cy="235375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EEFEF51-C60C-485A-909D-0197854A7F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273783">
            <a:off x="202863" y="444336"/>
            <a:ext cx="1467156" cy="14252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ED848DA-F798-4075-9711-8FA1919016B5}"/>
              </a:ext>
            </a:extLst>
          </p:cNvPr>
          <p:cNvSpPr txBox="1"/>
          <p:nvPr/>
        </p:nvSpPr>
        <p:spPr>
          <a:xfrm>
            <a:off x="1812899" y="1833081"/>
            <a:ext cx="10039863" cy="38554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200" b="1" dirty="0">
                <a:effectLst/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you know what the word innovation means?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800" b="1" dirty="0">
              <a:effectLst/>
              <a:latin typeface="MS London" panose="020B05030202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800" b="1" dirty="0">
              <a:latin typeface="MS London" panose="020B05030202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800" b="1" dirty="0">
              <a:effectLst/>
              <a:latin typeface="MS London" panose="020B05030202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200" b="1" dirty="0">
                <a:effectLst/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Inventing something new, or a new way of  doing something, that makes the process   easier, or solves a problem.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800" b="1" dirty="0">
              <a:latin typeface="MS London" panose="020B05030202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200" b="1" dirty="0">
                <a:effectLst/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Watch the film</a:t>
            </a:r>
          </a:p>
        </p:txBody>
      </p:sp>
      <p:pic>
        <p:nvPicPr>
          <p:cNvPr id="2" name="Picture 1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B6E423FC-396B-2E6D-CC4C-DAAA869C576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3280">
            <a:off x="528848" y="729446"/>
            <a:ext cx="815184" cy="66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754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3461AB6-A41E-1146-BA37-33EB07D000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76" r="210" b="8857"/>
          <a:stretch/>
        </p:blipFill>
        <p:spPr>
          <a:xfrm>
            <a:off x="-26769" y="12498"/>
            <a:ext cx="12218769" cy="684040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5845B03-718A-B247-9246-2790635695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2428" t="14208" r="-2211" b="19203"/>
          <a:stretch/>
        </p:blipFill>
        <p:spPr>
          <a:xfrm>
            <a:off x="-322249" y="5438"/>
            <a:ext cx="12514249" cy="685290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52113CD-5858-114C-AF68-0872B11C5E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498" t="19395" r="16867" b="-10517"/>
          <a:stretch/>
        </p:blipFill>
        <p:spPr>
          <a:xfrm rot="16200000">
            <a:off x="-187305" y="178216"/>
            <a:ext cx="3037216" cy="270578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462B22E-3F62-3145-BA50-0B2CCBBDFD67}"/>
              </a:ext>
            </a:extLst>
          </p:cNvPr>
          <p:cNvSpPr/>
          <p:nvPr/>
        </p:nvSpPr>
        <p:spPr>
          <a:xfrm>
            <a:off x="5977217" y="3244334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 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996CB34-2616-42BA-85AD-6D6E7080F6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68874">
            <a:off x="10482016" y="4261376"/>
            <a:ext cx="1594156" cy="235375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EEFEF51-C60C-485A-909D-0197854A7F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273783">
            <a:off x="202863" y="444336"/>
            <a:ext cx="1467156" cy="142523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49D1D8E-17BD-407B-92F9-DDA4E545D36F}"/>
              </a:ext>
            </a:extLst>
          </p:cNvPr>
          <p:cNvSpPr txBox="1"/>
          <p:nvPr/>
        </p:nvSpPr>
        <p:spPr>
          <a:xfrm>
            <a:off x="1331302" y="2187061"/>
            <a:ext cx="29609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latin typeface="MS London" panose="020B0503020203020204" pitchFamily="34" charset="0"/>
              </a:rPr>
              <a:t>What’s the problem?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A6AE2B8-8742-46EA-A78C-1048F83E3381}"/>
              </a:ext>
            </a:extLst>
          </p:cNvPr>
          <p:cNvSpPr txBox="1"/>
          <p:nvPr/>
        </p:nvSpPr>
        <p:spPr>
          <a:xfrm>
            <a:off x="8304582" y="2933888"/>
            <a:ext cx="33530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latin typeface="MS London" panose="020B0503020203020204" pitchFamily="34" charset="0"/>
              </a:rPr>
              <a:t>What’s the solution?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09C918B-5398-4965-8020-9050BD6A748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9231" t="23714" r="25230" b="10309"/>
          <a:stretch/>
        </p:blipFill>
        <p:spPr>
          <a:xfrm>
            <a:off x="4249492" y="389733"/>
            <a:ext cx="4302587" cy="625232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5" name="Arrow: Right 24">
            <a:extLst>
              <a:ext uri="{FF2B5EF4-FFF2-40B4-BE49-F238E27FC236}">
                <a16:creationId xmlns:a16="http://schemas.microsoft.com/office/drawing/2014/main" id="{9A30E3E1-F33D-44BC-A640-CE68F79220A8}"/>
              </a:ext>
            </a:extLst>
          </p:cNvPr>
          <p:cNvSpPr/>
          <p:nvPr/>
        </p:nvSpPr>
        <p:spPr>
          <a:xfrm rot="20349633">
            <a:off x="3883481" y="1718176"/>
            <a:ext cx="732022" cy="560534"/>
          </a:xfrm>
          <a:prstGeom prst="rightArrow">
            <a:avLst>
              <a:gd name="adj1" fmla="val 30967"/>
              <a:gd name="adj2" fmla="val 482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ED66F78D-FD23-40CE-8A9E-7023CC5F74AD}"/>
              </a:ext>
            </a:extLst>
          </p:cNvPr>
          <p:cNvSpPr/>
          <p:nvPr/>
        </p:nvSpPr>
        <p:spPr>
          <a:xfrm rot="20487217" flipH="1">
            <a:off x="8148884" y="3467077"/>
            <a:ext cx="732022" cy="560534"/>
          </a:xfrm>
          <a:prstGeom prst="rightArrow">
            <a:avLst>
              <a:gd name="adj1" fmla="val 30967"/>
              <a:gd name="adj2" fmla="val 482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" name="Picture 2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E3BA9684-1493-F904-2EC6-C4A5AADA50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3280">
            <a:off x="528848" y="729446"/>
            <a:ext cx="815184" cy="662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59C33D1-4E7D-43F4-5621-D1FF7285EC96}"/>
              </a:ext>
            </a:extLst>
          </p:cNvPr>
          <p:cNvSpPr/>
          <p:nvPr/>
        </p:nvSpPr>
        <p:spPr>
          <a:xfrm>
            <a:off x="7719720" y="404952"/>
            <a:ext cx="832359" cy="652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BE775F4A-90F8-4D47-03C9-9CB629797D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425" y="524198"/>
            <a:ext cx="544951" cy="44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3060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EC9E25-A2C7-0643-9702-0042AAF7B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982" y="0"/>
            <a:ext cx="12200548" cy="68807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E8753C4-7DC8-0C44-B71E-11FD65501A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9978" t="16941" r="-4661" b="17071"/>
          <a:stretch/>
        </p:blipFill>
        <p:spPr>
          <a:xfrm rot="10800000">
            <a:off x="-249609" y="0"/>
            <a:ext cx="12679802" cy="68807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BEC9C7-140C-194A-97DA-8EE297C315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700" b="10727"/>
          <a:stretch/>
        </p:blipFill>
        <p:spPr>
          <a:xfrm rot="5400000">
            <a:off x="-134389" y="124405"/>
            <a:ext cx="3037873" cy="2789062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9EFF565B-8EB5-B342-82FE-E6FCD61D1F74}"/>
              </a:ext>
            </a:extLst>
          </p:cNvPr>
          <p:cNvSpPr/>
          <p:nvPr/>
        </p:nvSpPr>
        <p:spPr>
          <a:xfrm>
            <a:off x="2432375" y="412526"/>
            <a:ext cx="10104895" cy="2200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GB" sz="6600" b="1" dirty="0">
                <a:latin typeface="MS London" panose="020B0503020203020204" pitchFamily="34" charset="0"/>
              </a:rPr>
              <a:t>Future Fashion </a:t>
            </a:r>
          </a:p>
          <a:p>
            <a:pPr algn="ctr">
              <a:spcBef>
                <a:spcPts val="600"/>
              </a:spcBef>
            </a:pPr>
            <a:r>
              <a:rPr lang="en-GB" sz="6600" b="1" dirty="0">
                <a:latin typeface="MS London" panose="020B0503020203020204" pitchFamily="34" charset="0"/>
              </a:rPr>
              <a:t>Gallery</a:t>
            </a:r>
            <a:endParaRPr lang="en-GB" sz="6000" b="1" dirty="0">
              <a:latin typeface="MS London" panose="020B0503020203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85F08B-1685-094B-B92D-A8D64B2F52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692954">
            <a:off x="10780929" y="154373"/>
            <a:ext cx="1221359" cy="24373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E41EAD1-129B-6E48-B65E-7FB926F20B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459442">
            <a:off x="11168744" y="5376047"/>
            <a:ext cx="972051" cy="11340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332B9FC-4464-FF4C-9584-65F24DBED6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22940" y="4515944"/>
            <a:ext cx="758414" cy="7584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E3D0B98-B346-144C-9737-98AFBB1002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905275">
            <a:off x="25624" y="251677"/>
            <a:ext cx="2147150" cy="2273453"/>
          </a:xfrm>
          <a:prstGeom prst="rect">
            <a:avLst/>
          </a:prstGeom>
        </p:spPr>
      </p:pic>
      <p:pic>
        <p:nvPicPr>
          <p:cNvPr id="14" name="Picture 13" descr="A close up of a sign&#10;&#10;Description automatically generated">
            <a:extLst>
              <a:ext uri="{FF2B5EF4-FFF2-40B4-BE49-F238E27FC236}">
                <a16:creationId xmlns:a16="http://schemas.microsoft.com/office/drawing/2014/main" id="{67610D8C-4074-4A7D-9017-46B78E6E4EA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95" y="5565068"/>
            <a:ext cx="1051519" cy="10515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9F6CB2A-A88E-47EC-AF69-E41910F6FD8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9231" t="23714" r="25230" b="10309"/>
          <a:stretch/>
        </p:blipFill>
        <p:spPr>
          <a:xfrm>
            <a:off x="2483082" y="2955620"/>
            <a:ext cx="2207950" cy="320849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C202C9A-70B1-4075-B2DC-896E28DD542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9231" t="23714" r="25230" b="10309"/>
          <a:stretch/>
        </p:blipFill>
        <p:spPr>
          <a:xfrm>
            <a:off x="4933380" y="2955620"/>
            <a:ext cx="2207950" cy="320849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32D5160-2D75-41D0-B7C9-5605A8267AC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9231" t="23714" r="25230" b="10309"/>
          <a:stretch/>
        </p:blipFill>
        <p:spPr>
          <a:xfrm>
            <a:off x="7383678" y="2955620"/>
            <a:ext cx="2207950" cy="320849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A70CD81-CBC8-4E81-8BB0-D4DED847D9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2004" y="4305380"/>
            <a:ext cx="751298" cy="14993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F52D88F-3B23-43A8-AC1F-B4FA238BAB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520003">
            <a:off x="2816062" y="4406123"/>
            <a:ext cx="1446059" cy="153112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D167223-366A-48AA-8DE8-C2C1E2D728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56493" y="4305380"/>
            <a:ext cx="1096138" cy="161843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81B6B77-305D-1076-8991-8BA96DABE9D1}"/>
              </a:ext>
            </a:extLst>
          </p:cNvPr>
          <p:cNvSpPr/>
          <p:nvPr/>
        </p:nvSpPr>
        <p:spPr>
          <a:xfrm>
            <a:off x="4455267" y="2969321"/>
            <a:ext cx="208850" cy="1696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42481E-B323-828C-BD09-9C349E840865}"/>
              </a:ext>
            </a:extLst>
          </p:cNvPr>
          <p:cNvSpPr/>
          <p:nvPr/>
        </p:nvSpPr>
        <p:spPr>
          <a:xfrm>
            <a:off x="4352962" y="2958890"/>
            <a:ext cx="328540" cy="278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FFC831E6-3162-CD8F-E57B-CEFCC46B7FB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823" y="2969323"/>
            <a:ext cx="290294" cy="23586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4DDB403-4A7F-D93D-2003-3B276CC06A78}"/>
              </a:ext>
            </a:extLst>
          </p:cNvPr>
          <p:cNvSpPr/>
          <p:nvPr/>
        </p:nvSpPr>
        <p:spPr>
          <a:xfrm>
            <a:off x="6902391" y="2985858"/>
            <a:ext cx="208850" cy="1696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5C99A96-6254-EB8E-AF7A-72A56AC91E2F}"/>
              </a:ext>
            </a:extLst>
          </p:cNvPr>
          <p:cNvSpPr/>
          <p:nvPr/>
        </p:nvSpPr>
        <p:spPr>
          <a:xfrm>
            <a:off x="6808920" y="2962176"/>
            <a:ext cx="328540" cy="278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EBAB3FCF-67E4-0C4B-B6D3-216365BDB31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947" y="2985860"/>
            <a:ext cx="290294" cy="23586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74C9433-5014-068E-60B8-E3AB99AF2AB9}"/>
              </a:ext>
            </a:extLst>
          </p:cNvPr>
          <p:cNvSpPr/>
          <p:nvPr/>
        </p:nvSpPr>
        <p:spPr>
          <a:xfrm>
            <a:off x="9355990" y="2987155"/>
            <a:ext cx="208850" cy="1696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2EA499F-C258-B561-3538-C3493CBBF171}"/>
              </a:ext>
            </a:extLst>
          </p:cNvPr>
          <p:cNvSpPr/>
          <p:nvPr/>
        </p:nvSpPr>
        <p:spPr>
          <a:xfrm>
            <a:off x="9253685" y="2963473"/>
            <a:ext cx="328540" cy="278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4" name="Picture 23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36497C6F-3AA0-5CA8-6CEE-19ED840CEED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546" y="2987157"/>
            <a:ext cx="290294" cy="235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9536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3461AB6-A41E-1146-BA37-33EB07D000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76" r="210" b="8857"/>
          <a:stretch/>
        </p:blipFill>
        <p:spPr>
          <a:xfrm>
            <a:off x="-26769" y="12498"/>
            <a:ext cx="12218769" cy="684040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5845B03-718A-B247-9246-2790635695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2428" t="14208" r="-2211" b="19203"/>
          <a:stretch/>
        </p:blipFill>
        <p:spPr>
          <a:xfrm>
            <a:off x="-322249" y="12498"/>
            <a:ext cx="12514249" cy="685290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52113CD-5858-114C-AF68-0872B11C5E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498" t="19395" r="16867" b="-10517"/>
          <a:stretch/>
        </p:blipFill>
        <p:spPr>
          <a:xfrm rot="16200000">
            <a:off x="-187305" y="178216"/>
            <a:ext cx="3037216" cy="270578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462B22E-3F62-3145-BA50-0B2CCBBDFD67}"/>
              </a:ext>
            </a:extLst>
          </p:cNvPr>
          <p:cNvSpPr/>
          <p:nvPr/>
        </p:nvSpPr>
        <p:spPr>
          <a:xfrm>
            <a:off x="5977217" y="3244334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 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36566118-7DF1-1A4F-851D-581F65E592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2112" y="5635425"/>
            <a:ext cx="990600" cy="8128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8B08BF2-4A78-E348-89E4-5DB19D6D17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370399">
            <a:off x="7960660" y="5424041"/>
            <a:ext cx="1988601" cy="11679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8E9539-0478-6542-B04F-1BBC126261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68874">
            <a:off x="9769850" y="3211028"/>
            <a:ext cx="2199197" cy="3247090"/>
          </a:xfrm>
          <a:prstGeom prst="rect">
            <a:avLst/>
          </a:prstGeom>
        </p:spPr>
      </p:pic>
      <p:sp>
        <p:nvSpPr>
          <p:cNvPr id="14" name="Title 2">
            <a:extLst>
              <a:ext uri="{FF2B5EF4-FFF2-40B4-BE49-F238E27FC236}">
                <a16:creationId xmlns:a16="http://schemas.microsoft.com/office/drawing/2014/main" id="{000492E0-A6D7-498F-8708-F22696717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0627" y="1191047"/>
            <a:ext cx="7287485" cy="1325563"/>
          </a:xfrm>
        </p:spPr>
        <p:txBody>
          <a:bodyPr>
            <a:normAutofit/>
          </a:bodyPr>
          <a:lstStyle/>
          <a:p>
            <a:r>
              <a:rPr lang="en-GB" sz="6000" b="1" dirty="0">
                <a:latin typeface="MS London" panose="020B0503020203020204" pitchFamily="34" charset="0"/>
              </a:rPr>
              <a:t>What are fabrics?</a:t>
            </a: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08ABBB8F-CCF9-4435-9F1B-55688A30F2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0627" y="2796747"/>
            <a:ext cx="8113997" cy="31712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6000" b="1" dirty="0">
                <a:latin typeface="MS London" panose="020B0503020203020204" pitchFamily="34" charset="0"/>
              </a:rPr>
              <a:t>How many different fabrics can you name?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ED3CD98-87C0-46C3-BD30-CE92D1EF1ED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5819" y="468331"/>
            <a:ext cx="1194509" cy="212554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C205EAC-921E-4D85-ACE1-28C88C75A13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88442" y="777723"/>
            <a:ext cx="1230300" cy="181615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A437641-7CD5-4A94-84BD-EDDC058311C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273783">
            <a:off x="202863" y="444336"/>
            <a:ext cx="1467156" cy="1425237"/>
          </a:xfrm>
          <a:prstGeom prst="rect">
            <a:avLst/>
          </a:prstGeom>
        </p:spPr>
      </p:pic>
      <p:pic>
        <p:nvPicPr>
          <p:cNvPr id="2" name="Picture 1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6963D530-CDCC-816E-0EBE-51B942D84D6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3280">
            <a:off x="528848" y="729446"/>
            <a:ext cx="815184" cy="66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19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EC9E25-A2C7-0643-9702-0042AAF7B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982" y="0"/>
            <a:ext cx="12200548" cy="68807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E8753C4-7DC8-0C44-B71E-11FD65501A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9978" t="16941" r="-4661" b="17071"/>
          <a:stretch/>
        </p:blipFill>
        <p:spPr>
          <a:xfrm rot="10800000">
            <a:off x="-249609" y="0"/>
            <a:ext cx="12679802" cy="68807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BEC9C7-140C-194A-97DA-8EE297C315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700" b="10727"/>
          <a:stretch/>
        </p:blipFill>
        <p:spPr>
          <a:xfrm rot="5400000">
            <a:off x="-134389" y="124405"/>
            <a:ext cx="3037873" cy="2789062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9EFF565B-8EB5-B342-82FE-E6FCD61D1F74}"/>
              </a:ext>
            </a:extLst>
          </p:cNvPr>
          <p:cNvSpPr/>
          <p:nvPr/>
        </p:nvSpPr>
        <p:spPr>
          <a:xfrm>
            <a:off x="3163702" y="1220474"/>
            <a:ext cx="80818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GB" sz="5400" b="1" dirty="0">
                <a:latin typeface="MS London" panose="020B0503020203020204" pitchFamily="34" charset="0"/>
              </a:rPr>
              <a:t>Investigating Fabrics</a:t>
            </a:r>
            <a:endParaRPr lang="en-GB" sz="4800" b="1" dirty="0">
              <a:latin typeface="MS London" panose="020B050302020302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3C9AAAD1-D51C-354F-AAC7-51AC87DBE0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0396" y="5282832"/>
            <a:ext cx="990600" cy="812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85F08B-1685-094B-B92D-A8D64B2F52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692954">
            <a:off x="10780929" y="186271"/>
            <a:ext cx="1221359" cy="243736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E3D0B98-B346-144C-9737-98AFBB1002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905275">
            <a:off x="25624" y="251677"/>
            <a:ext cx="2147150" cy="2273453"/>
          </a:xfrm>
          <a:prstGeom prst="rect">
            <a:avLst/>
          </a:prstGeom>
        </p:spPr>
      </p:pic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93732BD6-4E7A-48CC-B0C6-D4CF877828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4468187"/>
              </p:ext>
            </p:extLst>
          </p:nvPr>
        </p:nvGraphicFramePr>
        <p:xfrm>
          <a:off x="1480310" y="2734253"/>
          <a:ext cx="8832020" cy="157079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8832020">
                  <a:extLst>
                    <a:ext uri="{9D8B030D-6E8A-4147-A177-3AD203B41FA5}">
                      <a16:colId xmlns:a16="http://schemas.microsoft.com/office/drawing/2014/main" val="591026425"/>
                    </a:ext>
                  </a:extLst>
                </a:gridCol>
              </a:tblGrid>
              <a:tr h="1570794">
                <a:tc>
                  <a:txBody>
                    <a:bodyPr/>
                    <a:lstStyle/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r>
                        <a:rPr lang="en-GB" sz="4400" b="1" dirty="0">
                          <a:effectLst/>
                          <a:latin typeface="MS London" panose="020B0503020203020204" pitchFamily="34" charset="0"/>
                        </a:rPr>
                        <a:t>Use your senses to explore the fabrics</a:t>
                      </a: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19154154"/>
                  </a:ext>
                </a:extLst>
              </a:tr>
            </a:tbl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84C867E0-0BFE-44C0-A2FB-1D36F81784F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018" y="4382181"/>
            <a:ext cx="1230975" cy="172616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C1ADE1C-6069-41DA-A774-B5C0113F9BA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255" y="4394214"/>
            <a:ext cx="1230975" cy="172616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C008C9D-6B65-4EB9-81A6-BEC90036BA6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499" y="4385301"/>
            <a:ext cx="1204391" cy="172616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E2F3967-2D89-4527-86A4-6973060563D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969" y="4382181"/>
            <a:ext cx="1230975" cy="172616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DFCC325-F0AE-4BB9-B929-55502E09FE69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8"/>
          <a:stretch/>
        </p:blipFill>
        <p:spPr>
          <a:xfrm>
            <a:off x="5789994" y="4382181"/>
            <a:ext cx="1230974" cy="172616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0B119F3-984A-433A-97F5-216CD51EB82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043" y="4382181"/>
            <a:ext cx="1235821" cy="1732958"/>
          </a:xfrm>
          <a:prstGeom prst="rect">
            <a:avLst/>
          </a:prstGeom>
        </p:spPr>
      </p:pic>
      <p:pic>
        <p:nvPicPr>
          <p:cNvPr id="2" name="Picture 1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DE54B4FF-41FC-100A-79DA-65E04FFFE80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10" y="6041758"/>
            <a:ext cx="815184" cy="66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0627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3461AB6-A41E-1146-BA37-33EB07D000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76" r="210" b="8857"/>
          <a:stretch/>
        </p:blipFill>
        <p:spPr>
          <a:xfrm>
            <a:off x="-26769" y="12498"/>
            <a:ext cx="12218769" cy="684040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5845B03-718A-B247-9246-2790635695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2428" t="14208" r="-2211" b="19203"/>
          <a:stretch/>
        </p:blipFill>
        <p:spPr>
          <a:xfrm>
            <a:off x="-322249" y="12498"/>
            <a:ext cx="12514249" cy="685290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52113CD-5858-114C-AF68-0872B11C5E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498" t="19395" r="16867" b="-10517"/>
          <a:stretch/>
        </p:blipFill>
        <p:spPr>
          <a:xfrm rot="16200000">
            <a:off x="-187305" y="178216"/>
            <a:ext cx="3037216" cy="270578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462B22E-3F62-3145-BA50-0B2CCBBDFD67}"/>
              </a:ext>
            </a:extLst>
          </p:cNvPr>
          <p:cNvSpPr/>
          <p:nvPr/>
        </p:nvSpPr>
        <p:spPr>
          <a:xfrm>
            <a:off x="5977217" y="3244334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 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36566118-7DF1-1A4F-851D-581F65E592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2112" y="5635425"/>
            <a:ext cx="990600" cy="8128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8B08BF2-4A78-E348-89E4-5DB19D6D17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370399">
            <a:off x="10054693" y="5427575"/>
            <a:ext cx="1988601" cy="1167909"/>
          </a:xfrm>
          <a:prstGeom prst="rect">
            <a:avLst/>
          </a:prstGeom>
        </p:spPr>
      </p:pic>
      <p:sp>
        <p:nvSpPr>
          <p:cNvPr id="14" name="Title 2">
            <a:extLst>
              <a:ext uri="{FF2B5EF4-FFF2-40B4-BE49-F238E27FC236}">
                <a16:creationId xmlns:a16="http://schemas.microsoft.com/office/drawing/2014/main" id="{000492E0-A6D7-498F-8708-F22696717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1088" y="298193"/>
            <a:ext cx="7287485" cy="1325563"/>
          </a:xfrm>
        </p:spPr>
        <p:txBody>
          <a:bodyPr>
            <a:normAutofit/>
          </a:bodyPr>
          <a:lstStyle/>
          <a:p>
            <a:r>
              <a:rPr lang="en-GB" sz="6000" b="1" dirty="0">
                <a:latin typeface="MS London" panose="020B0503020203020204" pitchFamily="34" charset="0"/>
              </a:rPr>
              <a:t>Making Fabrics</a:t>
            </a: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08ABBB8F-CCF9-4435-9F1B-55688A30F2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6108" y="2008055"/>
            <a:ext cx="9003146" cy="31712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5400" b="1" dirty="0">
                <a:latin typeface="MS London" panose="020B0503020203020204" pitchFamily="34" charset="0"/>
              </a:rPr>
              <a:t>Is it natural or synthetic?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111B953-AFC9-478E-9075-C5B30568498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2" t="7442" r="12434" b="8239"/>
          <a:stretch/>
        </p:blipFill>
        <p:spPr>
          <a:xfrm>
            <a:off x="1473594" y="3327887"/>
            <a:ext cx="3023525" cy="2408571"/>
          </a:xfrm>
          <a:prstGeom prst="rect">
            <a:avLst/>
          </a:prstGeom>
        </p:spPr>
      </p:pic>
      <p:pic>
        <p:nvPicPr>
          <p:cNvPr id="24" name="Picture 23" descr="A picture containing fungus, cake, small, sitting&#10;&#10;Description automatically generated">
            <a:extLst>
              <a:ext uri="{FF2B5EF4-FFF2-40B4-BE49-F238E27FC236}">
                <a16:creationId xmlns:a16="http://schemas.microsoft.com/office/drawing/2014/main" id="{00BEB1DA-33E5-4FA0-AF36-490D07F6D43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7" t="17838" b="7167"/>
          <a:stretch/>
        </p:blipFill>
        <p:spPr>
          <a:xfrm>
            <a:off x="7668110" y="3327887"/>
            <a:ext cx="2002535" cy="2426606"/>
          </a:xfrm>
          <a:prstGeom prst="rect">
            <a:avLst/>
          </a:prstGeom>
        </p:spPr>
      </p:pic>
      <p:pic>
        <p:nvPicPr>
          <p:cNvPr id="27" name="Picture 26" descr="A picture containing drawing&#10;&#10;Description automatically generated">
            <a:extLst>
              <a:ext uri="{FF2B5EF4-FFF2-40B4-BE49-F238E27FC236}">
                <a16:creationId xmlns:a16="http://schemas.microsoft.com/office/drawing/2014/main" id="{D8B4F6DB-7FB4-40F2-B7E1-EBE4264DA0C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45"/>
          <a:stretch/>
        </p:blipFill>
        <p:spPr>
          <a:xfrm>
            <a:off x="4843023" y="3305936"/>
            <a:ext cx="2479183" cy="24524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996CB34-2616-42BA-85AD-6D6E7080F62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668874">
            <a:off x="10499438" y="2728769"/>
            <a:ext cx="1594156" cy="235375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EEFEF51-C60C-485A-909D-0197854A7F7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273783">
            <a:off x="202863" y="444336"/>
            <a:ext cx="1467156" cy="1425237"/>
          </a:xfrm>
          <a:prstGeom prst="rect">
            <a:avLst/>
          </a:prstGeom>
        </p:spPr>
      </p:pic>
      <p:pic>
        <p:nvPicPr>
          <p:cNvPr id="2" name="Picture 1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B747B20A-E07D-1FBF-C4E9-1F9EB3BAF52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3280">
            <a:off x="528848" y="729446"/>
            <a:ext cx="815184" cy="66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3257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EC9E25-A2C7-0643-9702-0042AAF7B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982" y="0"/>
            <a:ext cx="12200548" cy="68807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E8753C4-7DC8-0C44-B71E-11FD65501A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9978" t="16941" r="-4661" b="17071"/>
          <a:stretch/>
        </p:blipFill>
        <p:spPr>
          <a:xfrm rot="10800000">
            <a:off x="-249609" y="0"/>
            <a:ext cx="12679802" cy="68807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BEC9C7-140C-194A-97DA-8EE297C315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700" b="10727"/>
          <a:stretch/>
        </p:blipFill>
        <p:spPr>
          <a:xfrm rot="5400000">
            <a:off x="-134389" y="124405"/>
            <a:ext cx="3037873" cy="2789062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9EFF565B-8EB5-B342-82FE-E6FCD61D1F74}"/>
              </a:ext>
            </a:extLst>
          </p:cNvPr>
          <p:cNvSpPr/>
          <p:nvPr/>
        </p:nvSpPr>
        <p:spPr>
          <a:xfrm>
            <a:off x="652354" y="1835379"/>
            <a:ext cx="10104895" cy="312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GB" sz="9600" b="1" dirty="0">
                <a:latin typeface="MS London" panose="020B0503020203020204" pitchFamily="34" charset="0"/>
              </a:rPr>
              <a:t>Play</a:t>
            </a:r>
          </a:p>
          <a:p>
            <a:pPr algn="ctr">
              <a:spcBef>
                <a:spcPts val="600"/>
              </a:spcBef>
            </a:pPr>
            <a:r>
              <a:rPr lang="en-GB" sz="9600" b="1" dirty="0">
                <a:latin typeface="MS London" panose="020B0503020203020204" pitchFamily="34" charset="0"/>
              </a:rPr>
              <a:t> Find the Fabric!</a:t>
            </a:r>
            <a:endParaRPr lang="en-GB" sz="8800" b="1" dirty="0">
              <a:latin typeface="MS London" panose="020B0503020203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85F08B-1685-094B-B92D-A8D64B2F52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692954">
            <a:off x="10780929" y="186271"/>
            <a:ext cx="1221359" cy="24373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E41EAD1-129B-6E48-B65E-7FB926F20B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459442">
            <a:off x="11168744" y="5376047"/>
            <a:ext cx="972051" cy="11340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332B9FC-4464-FF4C-9584-65F24DBED6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22940" y="4515944"/>
            <a:ext cx="758414" cy="7584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E3D0B98-B346-144C-9737-98AFBB1002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905275">
            <a:off x="25624" y="251677"/>
            <a:ext cx="2147150" cy="2273453"/>
          </a:xfrm>
          <a:prstGeom prst="rect">
            <a:avLst/>
          </a:prstGeom>
        </p:spPr>
      </p:pic>
      <p:pic>
        <p:nvPicPr>
          <p:cNvPr id="2" name="Picture 1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22A95865-67A2-90B1-7B8D-F05E84E8CA3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9" y="6047455"/>
            <a:ext cx="815184" cy="66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4518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3461AB6-A41E-1146-BA37-33EB07D000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76" r="210" b="8857"/>
          <a:stretch/>
        </p:blipFill>
        <p:spPr>
          <a:xfrm>
            <a:off x="-26769" y="12498"/>
            <a:ext cx="12218769" cy="684040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5845B03-718A-B247-9246-2790635695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2428" t="14208" r="-2211" b="19203"/>
          <a:stretch/>
        </p:blipFill>
        <p:spPr>
          <a:xfrm>
            <a:off x="-322249" y="12498"/>
            <a:ext cx="12514249" cy="685290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52113CD-5858-114C-AF68-0872B11C5E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498" t="19395" r="16867" b="-10517"/>
          <a:stretch/>
        </p:blipFill>
        <p:spPr>
          <a:xfrm rot="16200000">
            <a:off x="-187305" y="178216"/>
            <a:ext cx="3037216" cy="270578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462B22E-3F62-3145-BA50-0B2CCBBDFD67}"/>
              </a:ext>
            </a:extLst>
          </p:cNvPr>
          <p:cNvSpPr/>
          <p:nvPr/>
        </p:nvSpPr>
        <p:spPr>
          <a:xfrm>
            <a:off x="5977217" y="3244334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 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36566118-7DF1-1A4F-851D-581F65E592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2112" y="5635425"/>
            <a:ext cx="990600" cy="812800"/>
          </a:xfrm>
          <a:prstGeom prst="rect">
            <a:avLst/>
          </a:prstGeom>
        </p:spPr>
      </p:pic>
      <p:sp>
        <p:nvSpPr>
          <p:cNvPr id="14" name="Title 2">
            <a:extLst>
              <a:ext uri="{FF2B5EF4-FFF2-40B4-BE49-F238E27FC236}">
                <a16:creationId xmlns:a16="http://schemas.microsoft.com/office/drawing/2014/main" id="{000492E0-A6D7-498F-8708-F22696717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7412" y="297220"/>
            <a:ext cx="7287485" cy="1325563"/>
          </a:xfrm>
        </p:spPr>
        <p:txBody>
          <a:bodyPr>
            <a:normAutofit/>
          </a:bodyPr>
          <a:lstStyle/>
          <a:p>
            <a:r>
              <a:rPr lang="en-GB" sz="6000" b="1" dirty="0">
                <a:latin typeface="MS London" panose="020B0503020203020204" pitchFamily="34" charset="0"/>
              </a:rPr>
              <a:t>Testing Fabrics</a:t>
            </a:r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B1D81481-7563-4312-A26F-B5CACB4AF103}"/>
              </a:ext>
            </a:extLst>
          </p:cNvPr>
          <p:cNvSpPr txBox="1">
            <a:spLocks/>
          </p:cNvSpPr>
          <p:nvPr/>
        </p:nvSpPr>
        <p:spPr>
          <a:xfrm>
            <a:off x="1728384" y="1984502"/>
            <a:ext cx="5385602" cy="429943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3400" b="1" dirty="0">
                <a:latin typeface="MS London" panose="020B0503020203020204" pitchFamily="34" charset="0"/>
              </a:rPr>
              <a:t>Different fabrics have different properties</a:t>
            </a:r>
          </a:p>
          <a:p>
            <a:pPr marL="0" indent="0">
              <a:buNone/>
            </a:pPr>
            <a:endParaRPr lang="en-GB" sz="3400" b="1" dirty="0">
              <a:latin typeface="MS London" panose="020B0503020203020204" pitchFamily="34" charset="0"/>
            </a:endParaRPr>
          </a:p>
          <a:p>
            <a:pPr marL="0" indent="0">
              <a:buNone/>
            </a:pPr>
            <a:r>
              <a:rPr lang="en-GB" sz="3400" b="1" dirty="0">
                <a:latin typeface="MS London" panose="020B0503020203020204" pitchFamily="34" charset="0"/>
              </a:rPr>
              <a:t>This is why we use certain fabrics to make types of clothing e.g. waterproofs</a:t>
            </a:r>
          </a:p>
          <a:p>
            <a:pPr marL="0" indent="0">
              <a:buNone/>
            </a:pPr>
            <a:endParaRPr lang="en-GB" sz="3400" b="1" dirty="0">
              <a:latin typeface="MS London" panose="020B0503020203020204" pitchFamily="34" charset="0"/>
            </a:endParaRPr>
          </a:p>
          <a:p>
            <a:pPr marL="0" indent="0">
              <a:buNone/>
            </a:pPr>
            <a:r>
              <a:rPr lang="en-GB" sz="3400" b="1" dirty="0">
                <a:latin typeface="MS London" panose="020B0503020203020204" pitchFamily="34" charset="0"/>
              </a:rPr>
              <a:t>You are going to test some fabrics to find out about their properties</a:t>
            </a:r>
          </a:p>
          <a:p>
            <a:pPr marL="0" indent="0">
              <a:buNone/>
            </a:pPr>
            <a:endParaRPr lang="en-GB" sz="3400" b="1" dirty="0">
              <a:latin typeface="MS London" panose="020B0503020203020204" pitchFamily="34" charset="0"/>
            </a:endParaRPr>
          </a:p>
          <a:p>
            <a:pPr marL="0" indent="0">
              <a:buNone/>
            </a:pPr>
            <a:r>
              <a:rPr lang="en-GB" sz="3400" b="1" dirty="0">
                <a:latin typeface="MS London" panose="020B0503020203020204" pitchFamily="34" charset="0"/>
              </a:rPr>
              <a:t>Watch the film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F1933828-51F6-4E00-826F-119B7BAF78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273783">
            <a:off x="202863" y="444336"/>
            <a:ext cx="1467156" cy="1425237"/>
          </a:xfrm>
          <a:prstGeom prst="rect">
            <a:avLst/>
          </a:prstGeom>
        </p:spPr>
      </p:pic>
      <p:pic>
        <p:nvPicPr>
          <p:cNvPr id="32" name="Content Placeholder 3">
            <a:extLst>
              <a:ext uri="{FF2B5EF4-FFF2-40B4-BE49-F238E27FC236}">
                <a16:creationId xmlns:a16="http://schemas.microsoft.com/office/drawing/2014/main" id="{B3B0AEFE-3B86-4AD6-B699-F35B5286671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871" t="10625" r="15851" b="7330"/>
          <a:stretch/>
        </p:blipFill>
        <p:spPr>
          <a:xfrm>
            <a:off x="7044158" y="1905909"/>
            <a:ext cx="5024180" cy="4378025"/>
          </a:xfrm>
        </p:spPr>
      </p:pic>
      <p:pic>
        <p:nvPicPr>
          <p:cNvPr id="2" name="Picture 1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AF3EA8AB-A641-CF56-8942-ADF5B284CA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3280">
            <a:off x="528848" y="729446"/>
            <a:ext cx="815184" cy="66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540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EC9E25-A2C7-0643-9702-0042AAF7B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982" y="0"/>
            <a:ext cx="12200548" cy="68807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E8753C4-7DC8-0C44-B71E-11FD65501A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9978" t="16941" r="-4661" b="17071"/>
          <a:stretch/>
        </p:blipFill>
        <p:spPr>
          <a:xfrm rot="10800000">
            <a:off x="-345307" y="-180774"/>
            <a:ext cx="13539219" cy="734711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BEC9C7-140C-194A-97DA-8EE297C315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700" b="10727"/>
          <a:stretch/>
        </p:blipFill>
        <p:spPr>
          <a:xfrm rot="5400000">
            <a:off x="-134389" y="124405"/>
            <a:ext cx="3037873" cy="2789062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9EFF565B-8EB5-B342-82FE-E6FCD61D1F74}"/>
              </a:ext>
            </a:extLst>
          </p:cNvPr>
          <p:cNvSpPr/>
          <p:nvPr/>
        </p:nvSpPr>
        <p:spPr>
          <a:xfrm>
            <a:off x="1968675" y="234552"/>
            <a:ext cx="11032296" cy="1523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GB" sz="4400" b="1" dirty="0">
                <a:latin typeface="MS London" panose="020B0503020203020204" pitchFamily="34" charset="0"/>
              </a:rPr>
              <a:t>Investigation 1</a:t>
            </a:r>
          </a:p>
          <a:p>
            <a:pPr algn="ctr">
              <a:spcBef>
                <a:spcPts val="600"/>
              </a:spcBef>
            </a:pPr>
            <a:r>
              <a:rPr lang="en-GB" sz="4400" b="1" dirty="0">
                <a:latin typeface="MS London" panose="020B0503020203020204" pitchFamily="34" charset="0"/>
              </a:rPr>
              <a:t>Tree-climbing Trousers</a:t>
            </a:r>
            <a:endParaRPr lang="en-GB" sz="4000" b="1" dirty="0">
              <a:latin typeface="MS London" panose="020B0503020203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B7C895A-D19C-49DC-B1D0-B31B6C791E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73783">
            <a:off x="202863" y="444336"/>
            <a:ext cx="1467156" cy="14252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8B40557-73D3-450F-962E-A97112DA9CF6}"/>
              </a:ext>
            </a:extLst>
          </p:cNvPr>
          <p:cNvSpPr txBox="1"/>
          <p:nvPr/>
        </p:nvSpPr>
        <p:spPr>
          <a:xfrm>
            <a:off x="2165682" y="2156817"/>
            <a:ext cx="1013109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MS London" panose="020B0503020203020204" pitchFamily="34" charset="0"/>
              </a:rPr>
              <a:t>You need to make some trousers especially for climbing trees.</a:t>
            </a:r>
          </a:p>
          <a:p>
            <a:endParaRPr lang="en-GB" sz="2800" dirty="0">
              <a:latin typeface="MS London" panose="020B0503020203020204" pitchFamily="34" charset="0"/>
            </a:endParaRPr>
          </a:p>
          <a:p>
            <a:r>
              <a:rPr lang="en-GB" sz="2800" b="1" dirty="0">
                <a:latin typeface="MS London" panose="020B0503020203020204" pitchFamily="34" charset="0"/>
              </a:rPr>
              <a:t>Q: What properties will you need your tree-climbing trousers to have? </a:t>
            </a:r>
          </a:p>
          <a:p>
            <a:endParaRPr lang="en-GB" sz="2800" b="1" dirty="0">
              <a:latin typeface="MS London" panose="020B0503020203020204" pitchFamily="34" charset="0"/>
            </a:endParaRPr>
          </a:p>
          <a:p>
            <a:r>
              <a:rPr lang="en-GB" sz="2800" b="1" dirty="0">
                <a:latin typeface="MS London" panose="020B0503020203020204" pitchFamily="34" charset="0"/>
              </a:rPr>
              <a:t>Q: How can you test the fabrics?</a:t>
            </a:r>
          </a:p>
          <a:p>
            <a:endParaRPr lang="en-GB" sz="2800" b="1" dirty="0">
              <a:latin typeface="MS London" panose="020B0503020203020204" pitchFamily="34" charset="0"/>
            </a:endParaRPr>
          </a:p>
          <a:p>
            <a:r>
              <a:rPr lang="en-GB" sz="2800" b="1" dirty="0">
                <a:latin typeface="MS London" panose="020B0503020203020204" pitchFamily="34" charset="0"/>
              </a:rPr>
              <a:t>Q: How can you make sure your tests are fair?</a:t>
            </a:r>
          </a:p>
          <a:p>
            <a:endParaRPr lang="en-GB" sz="2800" dirty="0"/>
          </a:p>
        </p:txBody>
      </p:sp>
      <p:pic>
        <p:nvPicPr>
          <p:cNvPr id="2" name="Picture 1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682D61BB-EAA8-94E3-07DC-1EA21AFF08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3280">
            <a:off x="528848" y="729446"/>
            <a:ext cx="815184" cy="66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7429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34926D-5859-461E-8BFC-70D9F4E03F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453" t="23611" r="34849" b="10389"/>
          <a:stretch/>
        </p:blipFill>
        <p:spPr>
          <a:xfrm>
            <a:off x="3786187" y="92173"/>
            <a:ext cx="4619625" cy="667365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573907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EC9E25-A2C7-0643-9702-0042AAF7B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982" y="0"/>
            <a:ext cx="12200548" cy="68807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E8753C4-7DC8-0C44-B71E-11FD65501A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9978" t="16941" r="-4661" b="17071"/>
          <a:stretch/>
        </p:blipFill>
        <p:spPr>
          <a:xfrm rot="10800000">
            <a:off x="-695326" y="-74448"/>
            <a:ext cx="13889237" cy="734711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BEC9C7-140C-194A-97DA-8EE297C315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700" b="10727"/>
          <a:stretch/>
        </p:blipFill>
        <p:spPr>
          <a:xfrm rot="5400000">
            <a:off x="-134389" y="124405"/>
            <a:ext cx="3037873" cy="2789062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9EFF565B-8EB5-B342-82FE-E6FCD61D1F74}"/>
              </a:ext>
            </a:extLst>
          </p:cNvPr>
          <p:cNvSpPr/>
          <p:nvPr/>
        </p:nvSpPr>
        <p:spPr>
          <a:xfrm>
            <a:off x="1968675" y="416920"/>
            <a:ext cx="11032296" cy="1523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GB" sz="4400" b="1" dirty="0">
                <a:latin typeface="MS London" panose="020B0503020203020204" pitchFamily="34" charset="0"/>
              </a:rPr>
              <a:t>Investigation 2</a:t>
            </a:r>
          </a:p>
          <a:p>
            <a:pPr algn="ctr">
              <a:spcBef>
                <a:spcPts val="600"/>
              </a:spcBef>
            </a:pPr>
            <a:r>
              <a:rPr lang="en-GB" sz="4400" b="1" dirty="0">
                <a:latin typeface="MS London" panose="020B0503020203020204" pitchFamily="34" charset="0"/>
              </a:rPr>
              <a:t>Swimsuit</a:t>
            </a:r>
            <a:endParaRPr lang="en-GB" sz="4000" b="1" dirty="0">
              <a:latin typeface="MS London" panose="020B0503020203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B7C895A-D19C-49DC-B1D0-B31B6C791E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73783">
            <a:off x="202863" y="444336"/>
            <a:ext cx="1467156" cy="14252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89B23EC-289B-4CC4-B372-91BFDE4E4EED}"/>
              </a:ext>
            </a:extLst>
          </p:cNvPr>
          <p:cNvSpPr txBox="1"/>
          <p:nvPr/>
        </p:nvSpPr>
        <p:spPr>
          <a:xfrm>
            <a:off x="1616012" y="2533145"/>
            <a:ext cx="11009551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MS London" panose="020B0503020203020204" pitchFamily="34" charset="0"/>
              </a:rPr>
              <a:t>You need to find the best fabric for making a swimsuit.</a:t>
            </a:r>
          </a:p>
          <a:p>
            <a:endParaRPr lang="en-GB" sz="2800" dirty="0">
              <a:latin typeface="MS London" panose="020B0503020203020204" pitchFamily="34" charset="0"/>
            </a:endParaRPr>
          </a:p>
          <a:p>
            <a:r>
              <a:rPr lang="en-GB" sz="2800" b="1" dirty="0">
                <a:latin typeface="MS London" panose="020B0503020203020204" pitchFamily="34" charset="0"/>
              </a:rPr>
              <a:t>Q: What properties will you need your swimsuit to have? </a:t>
            </a:r>
          </a:p>
          <a:p>
            <a:endParaRPr lang="en-GB" sz="2800" b="1" dirty="0">
              <a:latin typeface="MS London" panose="020B0503020203020204" pitchFamily="34" charset="0"/>
            </a:endParaRPr>
          </a:p>
          <a:p>
            <a:r>
              <a:rPr lang="en-GB" sz="2800" b="1" dirty="0">
                <a:latin typeface="MS London" panose="020B0503020203020204" pitchFamily="34" charset="0"/>
              </a:rPr>
              <a:t>Q: How can you test the fabrics?</a:t>
            </a:r>
          </a:p>
          <a:p>
            <a:endParaRPr lang="en-GB" sz="2800" b="1" dirty="0">
              <a:latin typeface="MS London" panose="020B0503020203020204" pitchFamily="34" charset="0"/>
            </a:endParaRPr>
          </a:p>
          <a:p>
            <a:r>
              <a:rPr lang="en-GB" sz="2800" b="1" dirty="0">
                <a:latin typeface="MS London" panose="020B0503020203020204" pitchFamily="34" charset="0"/>
              </a:rPr>
              <a:t>Q: How can you make sure your tests are fair?</a:t>
            </a:r>
          </a:p>
          <a:p>
            <a:endParaRPr lang="en-GB" sz="2800" dirty="0"/>
          </a:p>
          <a:p>
            <a:endParaRPr lang="en-GB" sz="1400" dirty="0"/>
          </a:p>
        </p:txBody>
      </p:sp>
      <p:pic>
        <p:nvPicPr>
          <p:cNvPr id="2" name="Picture 1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453C4AFC-B894-63CA-85AA-4F73BF9B12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3280">
            <a:off x="528848" y="729446"/>
            <a:ext cx="815184" cy="66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3565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509842e-53a5-4bb7-bc73-44700463a8be" xsi:nil="true"/>
    <lcf76f155ced4ddcb4097134ff3c332f xmlns="b409bf46-b67d-4a06-9d8c-c85409b9eb8c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0E09B30B5B8CC478F730F47926091CF" ma:contentTypeVersion="17" ma:contentTypeDescription="Create a new document." ma:contentTypeScope="" ma:versionID="95f610ac5acdbdbaad5830d421ec0bcf">
  <xsd:schema xmlns:xsd="http://www.w3.org/2001/XMLSchema" xmlns:xs="http://www.w3.org/2001/XMLSchema" xmlns:p="http://schemas.microsoft.com/office/2006/metadata/properties" xmlns:ns2="b409bf46-b67d-4a06-9d8c-c85409b9eb8c" xmlns:ns3="e509842e-53a5-4bb7-bc73-44700463a8be" targetNamespace="http://schemas.microsoft.com/office/2006/metadata/properties" ma:root="true" ma:fieldsID="cdaea86eb16ac1c9989b4959bbd3fe04" ns2:_="" ns3:_="">
    <xsd:import namespace="b409bf46-b67d-4a06-9d8c-c85409b9eb8c"/>
    <xsd:import namespace="e509842e-53a5-4bb7-bc73-44700463a8b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09bf46-b67d-4a06-9d8c-c85409b9eb8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f293ec6e-e2cf-44ce-b850-8c312a9f0bd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09842e-53a5-4bb7-bc73-44700463a8be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ac3ca479-6195-4458-a539-c91f191387fc}" ma:internalName="TaxCatchAll" ma:showField="CatchAllData" ma:web="e509842e-53a5-4bb7-bc73-44700463a8b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22C70AC-B074-404C-B0CF-CA41ACF1E9C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244EDD6-09A6-48A5-9454-D87BAE180520}">
  <ds:schemaRefs>
    <ds:schemaRef ds:uri="http://schemas.openxmlformats.org/package/2006/metadata/core-properties"/>
    <ds:schemaRef ds:uri="http://schemas.microsoft.com/office/infopath/2007/PartnerControls"/>
    <ds:schemaRef ds:uri="http://purl.org/dc/terms/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purl.org/dc/dcmitype/"/>
    <ds:schemaRef ds:uri="http://purl.org/dc/elements/1.1/"/>
    <ds:schemaRef ds:uri="e509842e-53a5-4bb7-bc73-44700463a8be"/>
    <ds:schemaRef ds:uri="b409bf46-b67d-4a06-9d8c-c85409b9eb8c"/>
  </ds:schemaRefs>
</ds:datastoreItem>
</file>

<file path=customXml/itemProps3.xml><?xml version="1.0" encoding="utf-8"?>
<ds:datastoreItem xmlns:ds="http://schemas.openxmlformats.org/officeDocument/2006/customXml" ds:itemID="{5B93180E-2063-432D-8238-B5B939F2E87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409bf46-b67d-4a06-9d8c-c85409b9eb8c"/>
    <ds:schemaRef ds:uri="e509842e-53a5-4bb7-bc73-44700463a8b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8694</TotalTime>
  <Words>226</Words>
  <Application>Microsoft Office PowerPoint</Application>
  <PresentationFormat>Widescreen</PresentationFormat>
  <Paragraphs>52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MS London</vt:lpstr>
      <vt:lpstr>office theme</vt:lpstr>
      <vt:lpstr>PowerPoint Presentation</vt:lpstr>
      <vt:lpstr>What are fabrics?</vt:lpstr>
      <vt:lpstr>PowerPoint Presentation</vt:lpstr>
      <vt:lpstr>Making Fabrics</vt:lpstr>
      <vt:lpstr>PowerPoint Presentation</vt:lpstr>
      <vt:lpstr>Testing Fabrics</vt:lpstr>
      <vt:lpstr>PowerPoint Presentation</vt:lpstr>
      <vt:lpstr>PowerPoint Presentation</vt:lpstr>
      <vt:lpstr>PowerPoint Presentation</vt:lpstr>
      <vt:lpstr>PowerPoint Presentation</vt:lpstr>
      <vt:lpstr>Future Fashion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Bunce, Caroline</dc:creator>
  <cp:lastModifiedBy>Bunce, Caroline</cp:lastModifiedBy>
  <cp:revision>168</cp:revision>
  <dcterms:created xsi:type="dcterms:W3CDTF">2020-08-13T17:12:56Z</dcterms:created>
  <dcterms:modified xsi:type="dcterms:W3CDTF">2023-06-14T15:38:31Z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0x01010010E09B30B5B8CC478F730F47926091CF</vt:lpwstr>
  </property>
  <property fmtid="{D5CDD505-2E9C-101B-9397-08002B2CF9AE}" pid="3" name="MediaServiceImageTags">
    <vt:lpwstr/>
  </property>
</Properties>
</file>