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70" r:id="rId5"/>
    <p:sldId id="256" r:id="rId6"/>
    <p:sldId id="260" r:id="rId7"/>
    <p:sldId id="261" r:id="rId8"/>
    <p:sldId id="258" r:id="rId9"/>
    <p:sldId id="259" r:id="rId10"/>
    <p:sldId id="263" r:id="rId11"/>
    <p:sldId id="264" r:id="rId12"/>
    <p:sldId id="265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1E6AAB-9301-43E5-AE0F-5A53EB339F3D}" v="10" dt="2023-06-28T14:11:38.7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43" autoAdjust="0"/>
    <p:restoredTop sz="94660"/>
  </p:normalViewPr>
  <p:slideViewPr>
    <p:cSldViewPr snapToGrid="0">
      <p:cViewPr varScale="1">
        <p:scale>
          <a:sx n="67" d="100"/>
          <a:sy n="67" d="100"/>
        </p:scale>
        <p:origin x="44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unce, Caroline" userId="927ee524-7484-4574-84dc-db5d8ef6b066" providerId="ADAL" clId="{431E6AAB-9301-43E5-AE0F-5A53EB339F3D}"/>
    <pc:docChg chg="custSel modSld">
      <pc:chgData name="Bunce, Caroline" userId="927ee524-7484-4574-84dc-db5d8ef6b066" providerId="ADAL" clId="{431E6AAB-9301-43E5-AE0F-5A53EB339F3D}" dt="2023-06-28T14:11:38.787" v="48"/>
      <pc:docMkLst>
        <pc:docMk/>
      </pc:docMkLst>
      <pc:sldChg chg="addSp delSp modSp mod">
        <pc:chgData name="Bunce, Caroline" userId="927ee524-7484-4574-84dc-db5d8ef6b066" providerId="ADAL" clId="{431E6AAB-9301-43E5-AE0F-5A53EB339F3D}" dt="2023-06-28T14:10:37.738" v="10" actId="14100"/>
        <pc:sldMkLst>
          <pc:docMk/>
          <pc:sldMk cId="3057821192" sldId="256"/>
        </pc:sldMkLst>
        <pc:picChg chg="add mod">
          <ac:chgData name="Bunce, Caroline" userId="927ee524-7484-4574-84dc-db5d8ef6b066" providerId="ADAL" clId="{431E6AAB-9301-43E5-AE0F-5A53EB339F3D}" dt="2023-06-28T14:10:37.738" v="10" actId="14100"/>
          <ac:picMkLst>
            <pc:docMk/>
            <pc:sldMk cId="3057821192" sldId="256"/>
            <ac:picMk id="3" creationId="{42A5EB41-65B3-56B9-85EB-420B6EBF7841}"/>
          </ac:picMkLst>
        </pc:picChg>
        <pc:picChg chg="del mod">
          <ac:chgData name="Bunce, Caroline" userId="927ee524-7484-4574-84dc-db5d8ef6b066" providerId="ADAL" clId="{431E6AAB-9301-43E5-AE0F-5A53EB339F3D}" dt="2023-06-28T14:10:31.707" v="7" actId="478"/>
          <ac:picMkLst>
            <pc:docMk/>
            <pc:sldMk cId="3057821192" sldId="256"/>
            <ac:picMk id="32" creationId="{939FEBBB-3C08-4ED9-8F24-24984C121EFD}"/>
          </ac:picMkLst>
        </pc:picChg>
      </pc:sldChg>
      <pc:sldChg chg="addSp delSp modSp mod">
        <pc:chgData name="Bunce, Caroline" userId="927ee524-7484-4574-84dc-db5d8ef6b066" providerId="ADAL" clId="{431E6AAB-9301-43E5-AE0F-5A53EB339F3D}" dt="2023-06-28T14:11:08.234" v="33" actId="1076"/>
        <pc:sldMkLst>
          <pc:docMk/>
          <pc:sldMk cId="3697072335" sldId="258"/>
        </pc:sldMkLst>
        <pc:picChg chg="del">
          <ac:chgData name="Bunce, Caroline" userId="927ee524-7484-4574-84dc-db5d8ef6b066" providerId="ADAL" clId="{431E6AAB-9301-43E5-AE0F-5A53EB339F3D}" dt="2023-06-28T14:11:02.877" v="31" actId="478"/>
          <ac:picMkLst>
            <pc:docMk/>
            <pc:sldMk cId="3697072335" sldId="258"/>
            <ac:picMk id="4" creationId="{9FB9883E-E122-43C2-A2E1-B6030264550D}"/>
          </ac:picMkLst>
        </pc:picChg>
        <pc:picChg chg="add mod">
          <ac:chgData name="Bunce, Caroline" userId="927ee524-7484-4574-84dc-db5d8ef6b066" providerId="ADAL" clId="{431E6AAB-9301-43E5-AE0F-5A53EB339F3D}" dt="2023-06-28T14:11:08.234" v="33" actId="1076"/>
          <ac:picMkLst>
            <pc:docMk/>
            <pc:sldMk cId="3697072335" sldId="258"/>
            <ac:picMk id="5" creationId="{8018EF22-1010-936C-56D0-42A0E199F565}"/>
          </ac:picMkLst>
        </pc:picChg>
      </pc:sldChg>
      <pc:sldChg chg="addSp delSp modSp mod">
        <pc:chgData name="Bunce, Caroline" userId="927ee524-7484-4574-84dc-db5d8ef6b066" providerId="ADAL" clId="{431E6AAB-9301-43E5-AE0F-5A53EB339F3D}" dt="2023-06-28T14:11:15.981" v="36" actId="1076"/>
        <pc:sldMkLst>
          <pc:docMk/>
          <pc:sldMk cId="2278240786" sldId="259"/>
        </pc:sldMkLst>
        <pc:picChg chg="add mod">
          <ac:chgData name="Bunce, Caroline" userId="927ee524-7484-4574-84dc-db5d8ef6b066" providerId="ADAL" clId="{431E6AAB-9301-43E5-AE0F-5A53EB339F3D}" dt="2023-06-28T14:11:15.981" v="36" actId="1076"/>
          <ac:picMkLst>
            <pc:docMk/>
            <pc:sldMk cId="2278240786" sldId="259"/>
            <ac:picMk id="4" creationId="{3659349F-25CD-3D44-470C-CF258B9177EA}"/>
          </ac:picMkLst>
        </pc:picChg>
        <pc:picChg chg="del">
          <ac:chgData name="Bunce, Caroline" userId="927ee524-7484-4574-84dc-db5d8ef6b066" providerId="ADAL" clId="{431E6AAB-9301-43E5-AE0F-5A53EB339F3D}" dt="2023-06-28T14:11:11.179" v="34" actId="478"/>
          <ac:picMkLst>
            <pc:docMk/>
            <pc:sldMk cId="2278240786" sldId="259"/>
            <ac:picMk id="5" creationId="{9DE620F3-7646-4703-A959-EDDE8F522C14}"/>
          </ac:picMkLst>
        </pc:picChg>
      </pc:sldChg>
      <pc:sldChg chg="addSp delSp modSp mod">
        <pc:chgData name="Bunce, Caroline" userId="927ee524-7484-4574-84dc-db5d8ef6b066" providerId="ADAL" clId="{431E6AAB-9301-43E5-AE0F-5A53EB339F3D}" dt="2023-06-28T14:10:53.368" v="28" actId="1035"/>
        <pc:sldMkLst>
          <pc:docMk/>
          <pc:sldMk cId="1708143174" sldId="260"/>
        </pc:sldMkLst>
        <pc:picChg chg="add mod">
          <ac:chgData name="Bunce, Caroline" userId="927ee524-7484-4574-84dc-db5d8ef6b066" providerId="ADAL" clId="{431E6AAB-9301-43E5-AE0F-5A53EB339F3D}" dt="2023-06-28T14:10:53.368" v="28" actId="1035"/>
          <ac:picMkLst>
            <pc:docMk/>
            <pc:sldMk cId="1708143174" sldId="260"/>
            <ac:picMk id="3" creationId="{035F6416-C0CD-CA05-E8E2-C7DFBAA970C7}"/>
          </ac:picMkLst>
        </pc:picChg>
        <pc:picChg chg="del mod">
          <ac:chgData name="Bunce, Caroline" userId="927ee524-7484-4574-84dc-db5d8ef6b066" providerId="ADAL" clId="{431E6AAB-9301-43E5-AE0F-5A53EB339F3D}" dt="2023-06-28T14:10:44.916" v="12" actId="478"/>
          <ac:picMkLst>
            <pc:docMk/>
            <pc:sldMk cId="1708143174" sldId="260"/>
            <ac:picMk id="7" creationId="{68A91F0E-1AEC-4968-A6AE-8C0BAF9CBD9F}"/>
          </ac:picMkLst>
        </pc:picChg>
      </pc:sldChg>
      <pc:sldChg chg="addSp delSp modSp mod">
        <pc:chgData name="Bunce, Caroline" userId="927ee524-7484-4574-84dc-db5d8ef6b066" providerId="ADAL" clId="{431E6AAB-9301-43E5-AE0F-5A53EB339F3D}" dt="2023-06-28T14:10:58.914" v="30"/>
        <pc:sldMkLst>
          <pc:docMk/>
          <pc:sldMk cId="4081129505" sldId="261"/>
        </pc:sldMkLst>
        <pc:picChg chg="del">
          <ac:chgData name="Bunce, Caroline" userId="927ee524-7484-4574-84dc-db5d8ef6b066" providerId="ADAL" clId="{431E6AAB-9301-43E5-AE0F-5A53EB339F3D}" dt="2023-06-28T14:10:58.281" v="29" actId="478"/>
          <ac:picMkLst>
            <pc:docMk/>
            <pc:sldMk cId="4081129505" sldId="261"/>
            <ac:picMk id="3" creationId="{8F14FA36-ED06-4729-9BF6-D9094E0A8A64}"/>
          </ac:picMkLst>
        </pc:picChg>
        <pc:picChg chg="add mod">
          <ac:chgData name="Bunce, Caroline" userId="927ee524-7484-4574-84dc-db5d8ef6b066" providerId="ADAL" clId="{431E6AAB-9301-43E5-AE0F-5A53EB339F3D}" dt="2023-06-28T14:10:58.914" v="30"/>
          <ac:picMkLst>
            <pc:docMk/>
            <pc:sldMk cId="4081129505" sldId="261"/>
            <ac:picMk id="4" creationId="{3E428FD8-03D8-33A8-46FD-6E05DCA61EB1}"/>
          </ac:picMkLst>
        </pc:picChg>
      </pc:sldChg>
      <pc:sldChg chg="addSp delSp modSp mod">
        <pc:chgData name="Bunce, Caroline" userId="927ee524-7484-4574-84dc-db5d8ef6b066" providerId="ADAL" clId="{431E6AAB-9301-43E5-AE0F-5A53EB339F3D}" dt="2023-06-28T14:11:25.467" v="39" actId="1076"/>
        <pc:sldMkLst>
          <pc:docMk/>
          <pc:sldMk cId="2521925336" sldId="263"/>
        </pc:sldMkLst>
        <pc:picChg chg="del">
          <ac:chgData name="Bunce, Caroline" userId="927ee524-7484-4574-84dc-db5d8ef6b066" providerId="ADAL" clId="{431E6AAB-9301-43E5-AE0F-5A53EB339F3D}" dt="2023-06-28T14:11:20.927" v="37" actId="478"/>
          <ac:picMkLst>
            <pc:docMk/>
            <pc:sldMk cId="2521925336" sldId="263"/>
            <ac:picMk id="3" creationId="{0064AF64-C76F-4E9A-9FAE-55C2BD124B6E}"/>
          </ac:picMkLst>
        </pc:picChg>
        <pc:picChg chg="add mod">
          <ac:chgData name="Bunce, Caroline" userId="927ee524-7484-4574-84dc-db5d8ef6b066" providerId="ADAL" clId="{431E6AAB-9301-43E5-AE0F-5A53EB339F3D}" dt="2023-06-28T14:11:25.467" v="39" actId="1076"/>
          <ac:picMkLst>
            <pc:docMk/>
            <pc:sldMk cId="2521925336" sldId="263"/>
            <ac:picMk id="4" creationId="{278338F9-A5E5-0724-E492-FA15B2EE35F5}"/>
          </ac:picMkLst>
        </pc:picChg>
      </pc:sldChg>
      <pc:sldChg chg="addSp delSp modSp mod">
        <pc:chgData name="Bunce, Caroline" userId="927ee524-7484-4574-84dc-db5d8ef6b066" providerId="ADAL" clId="{431E6AAB-9301-43E5-AE0F-5A53EB339F3D}" dt="2023-06-28T14:11:29.883" v="42"/>
        <pc:sldMkLst>
          <pc:docMk/>
          <pc:sldMk cId="385339867" sldId="264"/>
        </pc:sldMkLst>
        <pc:picChg chg="add mod">
          <ac:chgData name="Bunce, Caroline" userId="927ee524-7484-4574-84dc-db5d8ef6b066" providerId="ADAL" clId="{431E6AAB-9301-43E5-AE0F-5A53EB339F3D}" dt="2023-06-28T14:11:29.883" v="42"/>
          <ac:picMkLst>
            <pc:docMk/>
            <pc:sldMk cId="385339867" sldId="264"/>
            <ac:picMk id="2" creationId="{543AB722-9429-FC15-64EA-E2C7F66F6714}"/>
          </ac:picMkLst>
        </pc:picChg>
        <pc:picChg chg="del mod">
          <ac:chgData name="Bunce, Caroline" userId="927ee524-7484-4574-84dc-db5d8ef6b066" providerId="ADAL" clId="{431E6AAB-9301-43E5-AE0F-5A53EB339F3D}" dt="2023-06-28T14:11:29.251" v="41" actId="478"/>
          <ac:picMkLst>
            <pc:docMk/>
            <pc:sldMk cId="385339867" sldId="264"/>
            <ac:picMk id="6" creationId="{32A48F28-7030-4E06-9ECA-64414EBD9123}"/>
          </ac:picMkLst>
        </pc:picChg>
      </pc:sldChg>
      <pc:sldChg chg="addSp delSp modSp mod">
        <pc:chgData name="Bunce, Caroline" userId="927ee524-7484-4574-84dc-db5d8ef6b066" providerId="ADAL" clId="{431E6AAB-9301-43E5-AE0F-5A53EB339F3D}" dt="2023-06-28T14:11:34.515" v="45"/>
        <pc:sldMkLst>
          <pc:docMk/>
          <pc:sldMk cId="1930174682" sldId="265"/>
        </pc:sldMkLst>
        <pc:picChg chg="del mod">
          <ac:chgData name="Bunce, Caroline" userId="927ee524-7484-4574-84dc-db5d8ef6b066" providerId="ADAL" clId="{431E6AAB-9301-43E5-AE0F-5A53EB339F3D}" dt="2023-06-28T14:11:33.914" v="44" actId="478"/>
          <ac:picMkLst>
            <pc:docMk/>
            <pc:sldMk cId="1930174682" sldId="265"/>
            <ac:picMk id="2" creationId="{B608661A-58A4-4B3E-AAA1-C45D80FCFC9D}"/>
          </ac:picMkLst>
        </pc:picChg>
        <pc:picChg chg="add mod">
          <ac:chgData name="Bunce, Caroline" userId="927ee524-7484-4574-84dc-db5d8ef6b066" providerId="ADAL" clId="{431E6AAB-9301-43E5-AE0F-5A53EB339F3D}" dt="2023-06-28T14:11:34.515" v="45"/>
          <ac:picMkLst>
            <pc:docMk/>
            <pc:sldMk cId="1930174682" sldId="265"/>
            <ac:picMk id="4" creationId="{6E265A2B-CC98-74EE-3602-411F6E8FCCFA}"/>
          </ac:picMkLst>
        </pc:picChg>
      </pc:sldChg>
      <pc:sldChg chg="addSp delSp modSp mod">
        <pc:chgData name="Bunce, Caroline" userId="927ee524-7484-4574-84dc-db5d8ef6b066" providerId="ADAL" clId="{431E6AAB-9301-43E5-AE0F-5A53EB339F3D}" dt="2023-06-28T14:11:38.787" v="48"/>
        <pc:sldMkLst>
          <pc:docMk/>
          <pc:sldMk cId="855185679" sldId="268"/>
        </pc:sldMkLst>
        <pc:picChg chg="del mod">
          <ac:chgData name="Bunce, Caroline" userId="927ee524-7484-4574-84dc-db5d8ef6b066" providerId="ADAL" clId="{431E6AAB-9301-43E5-AE0F-5A53EB339F3D}" dt="2023-06-28T14:11:38.386" v="47" actId="478"/>
          <ac:picMkLst>
            <pc:docMk/>
            <pc:sldMk cId="855185679" sldId="268"/>
            <ac:picMk id="2" creationId="{B71CFCC1-EFC4-4354-9CE6-0843F0853CF1}"/>
          </ac:picMkLst>
        </pc:picChg>
        <pc:picChg chg="add mod">
          <ac:chgData name="Bunce, Caroline" userId="927ee524-7484-4574-84dc-db5d8ef6b066" providerId="ADAL" clId="{431E6AAB-9301-43E5-AE0F-5A53EB339F3D}" dt="2023-06-28T14:11:38.787" v="48"/>
          <ac:picMkLst>
            <pc:docMk/>
            <pc:sldMk cId="855185679" sldId="268"/>
            <ac:picMk id="4" creationId="{04AB9AD4-B41A-A910-7CEE-95B47BF389DE}"/>
          </ac:picMkLst>
        </pc:picChg>
      </pc:sldChg>
      <pc:sldChg chg="addSp delSp modSp mod">
        <pc:chgData name="Bunce, Caroline" userId="927ee524-7484-4574-84dc-db5d8ef6b066" providerId="ADAL" clId="{431E6AAB-9301-43E5-AE0F-5A53EB339F3D}" dt="2023-06-28T14:10:21.386" v="5" actId="1076"/>
        <pc:sldMkLst>
          <pc:docMk/>
          <pc:sldMk cId="4122267439" sldId="270"/>
        </pc:sldMkLst>
        <pc:picChg chg="del">
          <ac:chgData name="Bunce, Caroline" userId="927ee524-7484-4574-84dc-db5d8ef6b066" providerId="ADAL" clId="{431E6AAB-9301-43E5-AE0F-5A53EB339F3D}" dt="2023-06-28T14:10:14.634" v="0" actId="478"/>
          <ac:picMkLst>
            <pc:docMk/>
            <pc:sldMk cId="4122267439" sldId="270"/>
            <ac:picMk id="5" creationId="{8137162C-3574-4383-8D24-75C18DD3059D}"/>
          </ac:picMkLst>
        </pc:picChg>
        <pc:picChg chg="add mod">
          <ac:chgData name="Bunce, Caroline" userId="927ee524-7484-4574-84dc-db5d8ef6b066" providerId="ADAL" clId="{431E6AAB-9301-43E5-AE0F-5A53EB339F3D}" dt="2023-06-28T14:10:21.386" v="5" actId="1076"/>
          <ac:picMkLst>
            <pc:docMk/>
            <pc:sldMk cId="4122267439" sldId="270"/>
            <ac:picMk id="9" creationId="{55CBFECA-1643-F915-593D-B2B50AADC94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3D649-A925-4A47-B794-5D4731CD07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EACA2D-5A47-4368-A51E-B9639C6AE7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D926FA-A747-40FE-9C2A-605420891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77BBE-F25B-4A94-9E63-C3AF5504B1D5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A1DC03-2FEB-4B06-9641-F59FFE54B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99BDAF-0EAA-4254-9CC4-1A195DA33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F38C3-0FA1-439E-A8B3-DEE5850CD2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8730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98F84-9100-4501-8279-DA93E3C5D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448553-F59B-42C0-94AC-5A9E83C4BE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CE9ACF-B82E-4964-94D1-3BA1BBAAB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77BBE-F25B-4A94-9E63-C3AF5504B1D5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DAE005-27C1-4D42-BB3E-128FF6BDF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EB08AC-DA9B-4CB1-8929-1C38C4694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F38C3-0FA1-439E-A8B3-DEE5850CD2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5786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8A4C0E-95E7-4997-8D2B-863FC1CA01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8710A1-AFD0-4106-A89D-EA48363712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2E9D5A-3D6B-4C8D-8102-4837E99A0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77BBE-F25B-4A94-9E63-C3AF5504B1D5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3DCA9C-9364-40B3-A7DC-27C429393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35D9C-2714-4D8D-AB45-118CB2590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F38C3-0FA1-439E-A8B3-DEE5850CD2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3034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357EF-1033-4A7E-8F87-D82CB8DAE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551752-BFB7-42AE-AA86-E7BF547CF0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059B3-CAF1-409B-80E4-CCDCE4784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77BBE-F25B-4A94-9E63-C3AF5504B1D5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044D2-0BFE-4074-A296-4439B1E90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A58367-F543-4682-B79E-22F88BE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F38C3-0FA1-439E-A8B3-DEE5850CD2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436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77C7E-4D27-4D5F-824C-6FCA5BE3F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414481-3D10-4732-A4D8-F4EB9817CC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156859-F898-45A1-B461-9241BE4CB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77BBE-F25B-4A94-9E63-C3AF5504B1D5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740294-4C60-4D51-88F1-A63FA2E12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7398C5-2DC2-4B50-A086-21819ADC0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F38C3-0FA1-439E-A8B3-DEE5850CD2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451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D447A-737C-471A-8FF4-CAAF438B4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D55E8-E29C-43CC-8F69-101426164D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B8C09D-8816-4A3B-945A-82B617AC7E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96A53D-8C47-4838-A0C7-CB0050DEB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77BBE-F25B-4A94-9E63-C3AF5504B1D5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D7F885-3914-4952-AFBF-345ED3770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823585-3B0E-4A9C-B61A-9302B4CD0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F38C3-0FA1-439E-A8B3-DEE5850CD2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7601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BE133-DAB2-4E48-B6E3-642AB87C0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288B61-F89E-4435-B84C-00E0FA9EE4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691F8B-183F-4E03-960D-C9C53D922A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006A01-8A54-4A4F-9CBF-B9A290DBAA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54DBBE-A693-4ABD-BDB1-42DF60F1D4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D11E70-64CC-42E0-B749-0CE03DEA2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77BBE-F25B-4A94-9E63-C3AF5504B1D5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1784C8-4BCD-4236-B004-C364A7043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F3EDEF-5CDE-4F54-9F27-7BE8DFCE1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F38C3-0FA1-439E-A8B3-DEE5850CD2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893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AD674-4624-4FD7-97AB-B9077CB48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B0E083-007B-4236-9DA0-697CC322C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77BBE-F25B-4A94-9E63-C3AF5504B1D5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D1875F-32EA-4F58-A2B7-5262CFB81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90564D-21FE-4DAB-8B56-040517168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F38C3-0FA1-439E-A8B3-DEE5850CD2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7637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A9ECE6-78F3-4FE0-956F-C7EAB862F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77BBE-F25B-4A94-9E63-C3AF5504B1D5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D548F5-D26C-4843-9ECD-1C90F28CE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571F89-E2FC-4889-9A99-B6317CFAA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F38C3-0FA1-439E-A8B3-DEE5850CD2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9128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3AAD5-9A02-4D5D-B61D-654A5CB29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4250A3-AB6C-4120-9A89-3C5A196CAB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491CC8-4061-4FF3-890F-37A68B9ADA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62DBD0-2CE5-4FEE-BDFC-A7D4063C0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77BBE-F25B-4A94-9E63-C3AF5504B1D5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EC34DD-CFC4-4C16-825F-6DA93C82F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10B256-D51F-40C4-BB0E-11DA0D616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F38C3-0FA1-439E-A8B3-DEE5850CD2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5306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17915-F555-4923-B106-D685CB4ED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FCC505-F218-4023-9DC4-800638A705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900532-8441-4C44-89CC-841E0EB023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37B9CC-83C1-4EEF-A5E1-ABE1EB47C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77BBE-F25B-4A94-9E63-C3AF5504B1D5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FF7E4D-C365-4BB2-A5E6-0E378C047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42BF0-4961-4111-9F95-1C3441826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F38C3-0FA1-439E-A8B3-DEE5850CD2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2619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62D82B-2CB0-41EA-9134-DDAA802C7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1E7DB-A5D5-4EE0-BB37-81D5B9990A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43A653-53C3-46D4-9750-CE44069FEF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F77BBE-F25B-4A94-9E63-C3AF5504B1D5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436C8-0FA8-4419-A687-2B7FAE8C97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0F93AE-260B-4BDA-BE15-A6A3AF95DE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F38C3-0FA1-439E-A8B3-DEE5850CD2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8617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2B4BE2E-D6F8-4924-8A34-3F6EEBE4DDC7}"/>
              </a:ext>
            </a:extLst>
          </p:cNvPr>
          <p:cNvSpPr txBox="1"/>
          <p:nvPr/>
        </p:nvSpPr>
        <p:spPr>
          <a:xfrm>
            <a:off x="104775" y="287619"/>
            <a:ext cx="10710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MS London" panose="020B0503020203020204" pitchFamily="34" charset="0"/>
              </a:rPr>
              <a:t>What’s On My Plate? Historical Sources – Information for teachers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769802D9-4470-4933-8029-62F5A82BF1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1969132"/>
              </p:ext>
            </p:extLst>
          </p:nvPr>
        </p:nvGraphicFramePr>
        <p:xfrm>
          <a:off x="104775" y="1184795"/>
          <a:ext cx="11949573" cy="4897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6846">
                  <a:extLst>
                    <a:ext uri="{9D8B030D-6E8A-4147-A177-3AD203B41FA5}">
                      <a16:colId xmlns:a16="http://schemas.microsoft.com/office/drawing/2014/main" val="1792504670"/>
                    </a:ext>
                  </a:extLst>
                </a:gridCol>
                <a:gridCol w="422787">
                  <a:extLst>
                    <a:ext uri="{9D8B030D-6E8A-4147-A177-3AD203B41FA5}">
                      <a16:colId xmlns:a16="http://schemas.microsoft.com/office/drawing/2014/main" val="1402679270"/>
                    </a:ext>
                  </a:extLst>
                </a:gridCol>
                <a:gridCol w="2615381">
                  <a:extLst>
                    <a:ext uri="{9D8B030D-6E8A-4147-A177-3AD203B41FA5}">
                      <a16:colId xmlns:a16="http://schemas.microsoft.com/office/drawing/2014/main" val="1280313800"/>
                    </a:ext>
                  </a:extLst>
                </a:gridCol>
                <a:gridCol w="2189734">
                  <a:extLst>
                    <a:ext uri="{9D8B030D-6E8A-4147-A177-3AD203B41FA5}">
                      <a16:colId xmlns:a16="http://schemas.microsoft.com/office/drawing/2014/main" val="1333563596"/>
                    </a:ext>
                  </a:extLst>
                </a:gridCol>
                <a:gridCol w="6164825">
                  <a:extLst>
                    <a:ext uri="{9D8B030D-6E8A-4147-A177-3AD203B41FA5}">
                      <a16:colId xmlns:a16="http://schemas.microsoft.com/office/drawing/2014/main" val="33973509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900" b="1" dirty="0">
                          <a:latin typeface="MS London" panose="020B0503020203020204" pitchFamily="34" charset="0"/>
                        </a:rPr>
                        <a:t>Period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b="1" dirty="0">
                          <a:latin typeface="MS London" panose="020B0503020203020204" pitchFamily="34" charset="0"/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b="1" dirty="0">
                          <a:latin typeface="MS London" panose="020B0503020203020204" pitchFamily="34" charset="0"/>
                        </a:rPr>
                        <a:t>Title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b="1" dirty="0">
                          <a:latin typeface="MS London" panose="020B0503020203020204" pitchFamily="34" charset="0"/>
                        </a:rPr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b="1" dirty="0">
                          <a:latin typeface="MS London" panose="020B0503020203020204" pitchFamily="34" charset="0"/>
                        </a:rPr>
                        <a:t>Focus points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5095349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endParaRPr lang="en-GB" sz="1300" dirty="0">
                        <a:latin typeface="MS London" panose="020B05030202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MS London" panose="020B0503020203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MS London" panose="020B0503020203020204" pitchFamily="34" charset="0"/>
                        </a:rPr>
                        <a:t>A Good Cook never spoils the broth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MS London" panose="020B0503020203020204" pitchFamily="34" charset="0"/>
                        </a:rPr>
                        <a:t>Article from The Marks &amp; Spencer Magazine, 1932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i="0" dirty="0">
                          <a:latin typeface="MS London" panose="020B0503020203020204" pitchFamily="34" charset="0"/>
                        </a:rPr>
                        <a:t>Can you read the names of the dishes?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076042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 sz="1300" dirty="0">
                        <a:latin typeface="MS London" panose="020B05030202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MS London" panose="020B0503020203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MS London" panose="020B0503020203020204" pitchFamily="34" charset="0"/>
                        </a:rPr>
                        <a:t>Café Bar in Guildford store, 1941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MS London" panose="020B0503020203020204" pitchFamily="34" charset="0"/>
                        </a:rPr>
                        <a:t>Photograph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MS London" panose="020B0503020203020204" pitchFamily="34" charset="0"/>
                        </a:rPr>
                        <a:t>Find the menu on the wall. What are the dishes?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348644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 sz="1300" dirty="0">
                        <a:latin typeface="MS London" panose="020B05030202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MS London" panose="020B0503020203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MS London" panose="020B0503020203020204" pitchFamily="34" charset="0"/>
                        </a:rPr>
                        <a:t>Café Bar in Watford store, 1930s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MS London" panose="020B0503020203020204" pitchFamily="34" charset="0"/>
                        </a:rPr>
                        <a:t>Photograph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dirty="0">
                          <a:latin typeface="MS London" panose="020B0503020203020204" pitchFamily="34" charset="0"/>
                        </a:rPr>
                        <a:t>Find the menu on the wall. What are the dishes? Is there any other food and drink?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078036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endParaRPr lang="en-GB" sz="1300" dirty="0">
                        <a:latin typeface="MS London" panose="020B05030202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MS London" panose="020B050302020302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MS London" panose="020B0503020203020204" pitchFamily="34" charset="0"/>
                        </a:rPr>
                        <a:t>Leaflet on menu planning, 1950s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MS London" panose="020B0503020203020204" pitchFamily="34" charset="0"/>
                        </a:rPr>
                        <a:t>Company document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dirty="0">
                          <a:latin typeface="MS London" panose="020B0503020203020204" pitchFamily="34" charset="0"/>
                        </a:rPr>
                        <a:t>Are there any foods you don’t know? Use the Glossary to find out what they are.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853683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 sz="1300" dirty="0">
                        <a:latin typeface="MS London" panose="020B05030202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MS London" panose="020B050302020302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MS London" panose="020B0503020203020204" pitchFamily="34" charset="0"/>
                        </a:rPr>
                        <a:t>Tinned food labels, 1950s-60s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MS London" panose="020B0503020203020204" pitchFamily="34" charset="0"/>
                        </a:rPr>
                        <a:t>Food packaging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MS London" panose="020B0503020203020204" pitchFamily="34" charset="0"/>
                        </a:rPr>
                        <a:t>What other food could you add to make a meal?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700539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 sz="1300" dirty="0">
                        <a:latin typeface="MS London" panose="020B05030202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MS London" panose="020B0503020203020204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MS London" panose="020B0503020203020204" pitchFamily="34" charset="0"/>
                        </a:rPr>
                        <a:t>Fresh Fried Fillets, 1950s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MS London" panose="020B0503020203020204" pitchFamily="34" charset="0"/>
                        </a:rPr>
                        <a:t>Photograph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MS London" panose="020B0503020203020204" pitchFamily="34" charset="0"/>
                        </a:rPr>
                        <a:t>How long does it take to get this dish ready? What other food could you add to make a meal?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551670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 sz="1300" dirty="0">
                        <a:latin typeface="MS London" panose="020B05030202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MS London" panose="020B0503020203020204" pitchFamily="34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MS London" panose="020B0503020203020204" pitchFamily="34" charset="0"/>
                        </a:rPr>
                        <a:t>Sandwiches and rolls, Oxford 1951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MS London" panose="020B0503020203020204" pitchFamily="34" charset="0"/>
                        </a:rPr>
                        <a:t>Photograph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MS London" panose="020B0503020203020204" pitchFamily="34" charset="0"/>
                        </a:rPr>
                        <a:t>What other sandwich fillings were there? Which would you choose?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2389890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endParaRPr lang="en-GB" sz="1300" dirty="0">
                        <a:latin typeface="MS London" panose="020B05030202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MS London" panose="020B0503020203020204" pitchFamily="34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MS London" panose="020B0503020203020204" pitchFamily="34" charset="0"/>
                        </a:rPr>
                        <a:t>Frozen Foods, 1971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MS London" panose="020B0503020203020204" pitchFamily="34" charset="0"/>
                        </a:rPr>
                        <a:t>Advert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MS London" panose="020B0503020203020204" pitchFamily="34" charset="0"/>
                        </a:rPr>
                        <a:t>Choose a meal from the picture. What frozen vegetables could you add?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076998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 sz="1300" dirty="0">
                        <a:latin typeface="MS London" panose="020B05030202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MS London" panose="020B0503020203020204" pitchFamily="34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MS London" panose="020B0503020203020204" pitchFamily="34" charset="0"/>
                        </a:rPr>
                        <a:t>Chicken Tikka Masala, 1987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MS London" panose="020B0503020203020204" pitchFamily="34" charset="0"/>
                        </a:rPr>
                        <a:t>Food packaging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MS London" panose="020B0503020203020204" pitchFamily="34" charset="0"/>
                        </a:rPr>
                        <a:t>Would you add anything to this food to make a meal?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787249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 sz="1300" dirty="0">
                        <a:latin typeface="MS London" panose="020B05030202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MS London" panose="020B0503020203020204" pitchFamily="34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MS London" panose="020B0503020203020204" pitchFamily="34" charset="0"/>
                        </a:rPr>
                        <a:t>Lamb recipes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MS London" panose="020B0503020203020204" pitchFamily="34" charset="0"/>
                        </a:rPr>
                        <a:t>From Microwave Cooking, Jenny Webb, 1983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>
                          <a:latin typeface="MS London" panose="020B0503020203020204" pitchFamily="34" charset="0"/>
                        </a:rPr>
                        <a:t>Can you match the names to the pictures? Choose one for your Meal from the Past.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640335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A7DB3EFA-5FC0-44DF-B86A-F6BD6041CDCD}"/>
              </a:ext>
            </a:extLst>
          </p:cNvPr>
          <p:cNvSpPr txBox="1"/>
          <p:nvPr/>
        </p:nvSpPr>
        <p:spPr>
          <a:xfrm rot="16200000">
            <a:off x="-380689" y="1981841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latin typeface="MS London" panose="020B0503020203020204" pitchFamily="34" charset="0"/>
              </a:rPr>
              <a:t>1930s-40s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76CCCE-BDB3-4D64-9327-EBDF60C79613}"/>
              </a:ext>
            </a:extLst>
          </p:cNvPr>
          <p:cNvSpPr txBox="1"/>
          <p:nvPr/>
        </p:nvSpPr>
        <p:spPr>
          <a:xfrm rot="16200000">
            <a:off x="-380689" y="5142293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latin typeface="MS London" panose="020B0503020203020204" pitchFamily="34" charset="0"/>
              </a:rPr>
              <a:t>1970s-80s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604631-F5EA-4FB0-AF41-4009FF9AC084}"/>
              </a:ext>
            </a:extLst>
          </p:cNvPr>
          <p:cNvSpPr txBox="1"/>
          <p:nvPr/>
        </p:nvSpPr>
        <p:spPr>
          <a:xfrm rot="16200000">
            <a:off x="-380689" y="3582802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latin typeface="MS London" panose="020B0503020203020204" pitchFamily="34" charset="0"/>
              </a:rPr>
              <a:t>1950s-60s</a:t>
            </a:r>
          </a:p>
        </p:txBody>
      </p:sp>
      <p:pic>
        <p:nvPicPr>
          <p:cNvPr id="9" name="Picture 8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55CBFECA-1643-F915-593D-B2B50AADC9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760" y="126236"/>
            <a:ext cx="965465" cy="78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2674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0BC870A9-7A7C-4DBF-8EA6-7A2557E4FE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708" y="1506254"/>
            <a:ext cx="8855992" cy="51136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2B6670-0FFC-44FE-A3B6-13D1F82DE0C6}"/>
              </a:ext>
            </a:extLst>
          </p:cNvPr>
          <p:cNvSpPr txBox="1"/>
          <p:nvPr/>
        </p:nvSpPr>
        <p:spPr>
          <a:xfrm>
            <a:off x="160010" y="217419"/>
            <a:ext cx="1323975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MS London" panose="020B0503020203020204" pitchFamily="34" charset="0"/>
              </a:rPr>
              <a:t>Source 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2A0B73-9324-4A1F-B5BB-DD471DFABDC0}"/>
              </a:ext>
            </a:extLst>
          </p:cNvPr>
          <p:cNvSpPr txBox="1"/>
          <p:nvPr/>
        </p:nvSpPr>
        <p:spPr>
          <a:xfrm>
            <a:off x="160010" y="67258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latin typeface="MS London" panose="020B0503020203020204" pitchFamily="34" charset="0"/>
              </a:rPr>
              <a:t>Chicken Tikka Masala food packaging, 1987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1E7581-4499-4D32-896B-3E9C867B105E}"/>
              </a:ext>
            </a:extLst>
          </p:cNvPr>
          <p:cNvSpPr txBox="1"/>
          <p:nvPr/>
        </p:nvSpPr>
        <p:spPr>
          <a:xfrm>
            <a:off x="160010" y="4195029"/>
            <a:ext cx="3048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MS London" panose="020B0503020203020204" pitchFamily="34" charset="0"/>
              </a:rPr>
              <a:t>Glossary</a:t>
            </a:r>
          </a:p>
          <a:p>
            <a:endParaRPr lang="en-GB" sz="800" b="1" dirty="0">
              <a:latin typeface="MS London" panose="020B05030202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MS London" panose="020B0503020203020204" pitchFamily="34" charset="0"/>
              </a:rPr>
              <a:t>Marinated – </a:t>
            </a:r>
            <a:r>
              <a:rPr lang="en-US" sz="1600" dirty="0">
                <a:latin typeface="MS London" panose="020B0503020203020204" pitchFamily="34" charset="0"/>
              </a:rPr>
              <a:t>Marinating is a process of soaking raw meat in a sauce before cooking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MS London" panose="020B05030202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MS London" panose="020B0503020203020204" pitchFamily="34" charset="0"/>
              </a:rPr>
              <a:t>Masala - a spice mix used in South Asian cooking</a:t>
            </a:r>
            <a:endParaRPr lang="en-GB" sz="1600" dirty="0">
              <a:latin typeface="MS London" panose="020B0503020203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9C7B66-7480-410C-B71E-4D331F1FBCE4}"/>
              </a:ext>
            </a:extLst>
          </p:cNvPr>
          <p:cNvSpPr txBox="1"/>
          <p:nvPr/>
        </p:nvSpPr>
        <p:spPr>
          <a:xfrm>
            <a:off x="160010" y="1613118"/>
            <a:ext cx="285129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latin typeface="MS London" panose="020B0503020203020204" pitchFamily="34" charset="0"/>
              </a:rPr>
              <a:t>Would you add anything to this food to make a meal?</a:t>
            </a:r>
          </a:p>
        </p:txBody>
      </p:sp>
      <p:pic>
        <p:nvPicPr>
          <p:cNvPr id="4" name="Picture 3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04AB9AD4-B41A-A910-7CEE-95B47BF389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1815" y="85725"/>
            <a:ext cx="726841" cy="5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856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food&#10;&#10;Description automatically generated">
            <a:extLst>
              <a:ext uri="{FF2B5EF4-FFF2-40B4-BE49-F238E27FC236}">
                <a16:creationId xmlns:a16="http://schemas.microsoft.com/office/drawing/2014/main" id="{130B4E53-63AB-4024-949C-071C2269BD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86" t="93496" r="35243"/>
          <a:stretch/>
        </p:blipFill>
        <p:spPr>
          <a:xfrm>
            <a:off x="300491" y="3819525"/>
            <a:ext cx="5413617" cy="183067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1FB5256-39AA-496F-B17D-A556520AD64A}"/>
              </a:ext>
            </a:extLst>
          </p:cNvPr>
          <p:cNvGrpSpPr/>
          <p:nvPr/>
        </p:nvGrpSpPr>
        <p:grpSpPr>
          <a:xfrm>
            <a:off x="5560218" y="-65597"/>
            <a:ext cx="5758109" cy="6923597"/>
            <a:chOff x="536454" y="59346"/>
            <a:chExt cx="5559545" cy="6798654"/>
          </a:xfrm>
        </p:grpSpPr>
        <p:pic>
          <p:nvPicPr>
            <p:cNvPr id="4" name="Picture 3" descr="A close up of food&#10;&#10;Description automatically generated">
              <a:extLst>
                <a:ext uri="{FF2B5EF4-FFF2-40B4-BE49-F238E27FC236}">
                  <a16:creationId xmlns:a16="http://schemas.microsoft.com/office/drawing/2014/main" id="{732DAD94-230D-4613-A8D1-0F01874DD0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39" r="49732"/>
            <a:stretch/>
          </p:blipFill>
          <p:spPr>
            <a:xfrm rot="154177">
              <a:off x="679593" y="176212"/>
              <a:ext cx="5359258" cy="6505575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9A83AC6-FD65-48A6-B6F7-3178D5B2AD0B}"/>
                </a:ext>
              </a:extLst>
            </p:cNvPr>
            <p:cNvSpPr/>
            <p:nvPr/>
          </p:nvSpPr>
          <p:spPr>
            <a:xfrm>
              <a:off x="536454" y="59346"/>
              <a:ext cx="4226046" cy="1502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76F8AB0-7263-41BD-A9D6-4538B745A2B8}"/>
                </a:ext>
              </a:extLst>
            </p:cNvPr>
            <p:cNvSpPr/>
            <p:nvPr/>
          </p:nvSpPr>
          <p:spPr>
            <a:xfrm>
              <a:off x="676274" y="6571152"/>
              <a:ext cx="5419725" cy="2868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A60AFE8-14F7-4D80-9DF4-B61035DC6225}"/>
                </a:ext>
              </a:extLst>
            </p:cNvPr>
            <p:cNvSpPr/>
            <p:nvPr/>
          </p:nvSpPr>
          <p:spPr>
            <a:xfrm rot="5400000">
              <a:off x="-2463419" y="3421597"/>
              <a:ext cx="6299631" cy="299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id="{115CF04C-D658-4B52-8F26-51C687981E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8787" y="70353"/>
            <a:ext cx="675132" cy="67513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5B281BA-7792-4A35-8FC5-6269B4307EBF}"/>
              </a:ext>
            </a:extLst>
          </p:cNvPr>
          <p:cNvSpPr txBox="1"/>
          <p:nvPr/>
        </p:nvSpPr>
        <p:spPr>
          <a:xfrm>
            <a:off x="44225" y="248366"/>
            <a:ext cx="1323975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MS London" panose="020B0503020203020204" pitchFamily="34" charset="0"/>
              </a:rPr>
              <a:t>Source 10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220DC56-3811-46FB-9058-7D21DB6539C9}"/>
              </a:ext>
            </a:extLst>
          </p:cNvPr>
          <p:cNvSpPr txBox="1"/>
          <p:nvPr/>
        </p:nvSpPr>
        <p:spPr>
          <a:xfrm>
            <a:off x="74021" y="6340460"/>
            <a:ext cx="60219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latin typeface="MS London" panose="020B0503020203020204" pitchFamily="34" charset="0"/>
              </a:rPr>
              <a:t>From Microwave Cooking, Jenny Webb, 1983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7E801A-222A-4B64-BA11-84C3A90A7F83}"/>
              </a:ext>
            </a:extLst>
          </p:cNvPr>
          <p:cNvSpPr txBox="1"/>
          <p:nvPr/>
        </p:nvSpPr>
        <p:spPr>
          <a:xfrm>
            <a:off x="220426" y="1207798"/>
            <a:ext cx="548460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latin typeface="MS London" panose="020B0503020203020204" pitchFamily="34" charset="0"/>
              </a:rPr>
              <a:t>Can you match the names to the pictures? </a:t>
            </a:r>
          </a:p>
          <a:p>
            <a:endParaRPr lang="en-GB" sz="2800" b="1" dirty="0">
              <a:latin typeface="MS London" panose="020B0503020203020204" pitchFamily="34" charset="0"/>
            </a:endParaRPr>
          </a:p>
          <a:p>
            <a:r>
              <a:rPr lang="en-GB" sz="2800" b="1" dirty="0">
                <a:latin typeface="MS London" panose="020B0503020203020204" pitchFamily="34" charset="0"/>
              </a:rPr>
              <a:t>Choose one for your Meal from the Past.</a:t>
            </a:r>
          </a:p>
        </p:txBody>
      </p:sp>
    </p:spTree>
    <p:extLst>
      <p:ext uri="{BB962C8B-B14F-4D97-AF65-F5344CB8AC3E}">
        <p14:creationId xmlns:p14="http://schemas.microsoft.com/office/powerpoint/2010/main" val="4477826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57536712-DE86-49A1-A702-86DA169E9A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15" y="1440985"/>
            <a:ext cx="2434249" cy="3350000"/>
          </a:xfrm>
          <a:prstGeom prst="rect">
            <a:avLst/>
          </a:prstGeom>
        </p:spPr>
      </p:pic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8E37BD6F-5F33-41D1-99A9-F73B4B0266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0" t="51111" r="4617"/>
          <a:stretch/>
        </p:blipFill>
        <p:spPr>
          <a:xfrm>
            <a:off x="5873710" y="70944"/>
            <a:ext cx="6086475" cy="67161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FD2B542-87CE-41FF-A1EF-4A9DF58C6A2F}"/>
              </a:ext>
            </a:extLst>
          </p:cNvPr>
          <p:cNvSpPr txBox="1"/>
          <p:nvPr/>
        </p:nvSpPr>
        <p:spPr>
          <a:xfrm>
            <a:off x="199733" y="4886623"/>
            <a:ext cx="52390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MS London" panose="020B0503020203020204" pitchFamily="34" charset="0"/>
              </a:rPr>
              <a:t>Glossary</a:t>
            </a:r>
          </a:p>
          <a:p>
            <a:endParaRPr lang="en-GB" sz="800" b="1" dirty="0">
              <a:latin typeface="MS London" panose="020B0503020203020204" pitchFamily="34" charset="0"/>
            </a:endParaRPr>
          </a:p>
          <a:p>
            <a:r>
              <a:rPr lang="en-GB" dirty="0">
                <a:latin typeface="MS London" panose="020B0503020203020204" pitchFamily="34" charset="0"/>
              </a:rPr>
              <a:t>Bloater – a whole smoked herring fish, with the guts left inside</a:t>
            </a:r>
          </a:p>
          <a:p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461233-3C63-4F5D-8FAC-2C3DDA198AFF}"/>
              </a:ext>
            </a:extLst>
          </p:cNvPr>
          <p:cNvSpPr/>
          <p:nvPr/>
        </p:nvSpPr>
        <p:spPr>
          <a:xfrm>
            <a:off x="5873709" y="70944"/>
            <a:ext cx="3051215" cy="35390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9523BF-EB7A-4F9C-8638-0FD024AA7123}"/>
              </a:ext>
            </a:extLst>
          </p:cNvPr>
          <p:cNvSpPr txBox="1"/>
          <p:nvPr/>
        </p:nvSpPr>
        <p:spPr>
          <a:xfrm>
            <a:off x="159544" y="133350"/>
            <a:ext cx="1323975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MS London" panose="020B0503020203020204" pitchFamily="34" charset="0"/>
              </a:rPr>
              <a:t>Source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7C1778-19EC-4F6B-849E-FEED346A8D8B}"/>
              </a:ext>
            </a:extLst>
          </p:cNvPr>
          <p:cNvSpPr txBox="1"/>
          <p:nvPr/>
        </p:nvSpPr>
        <p:spPr>
          <a:xfrm>
            <a:off x="159544" y="514350"/>
            <a:ext cx="502122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latin typeface="MS London" panose="020B0503020203020204" pitchFamily="34" charset="0"/>
              </a:rPr>
              <a:t>Article from The Marks &amp; Spencer Magazine, 1932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E2BBAA-F43A-4C55-BF9F-497C5F15C12F}"/>
              </a:ext>
            </a:extLst>
          </p:cNvPr>
          <p:cNvSpPr txBox="1"/>
          <p:nvPr/>
        </p:nvSpPr>
        <p:spPr>
          <a:xfrm>
            <a:off x="3363098" y="1638657"/>
            <a:ext cx="502122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MS London" panose="020B0503020203020204" pitchFamily="34" charset="0"/>
              </a:rPr>
              <a:t>Can you read the names of the dishes?</a:t>
            </a:r>
            <a:endParaRPr lang="en-GB" sz="2800" dirty="0">
              <a:latin typeface="MS London" panose="020B0503020203020204" pitchFamily="34" charset="0"/>
            </a:endParaRPr>
          </a:p>
          <a:p>
            <a:endParaRPr lang="en-GB" dirty="0"/>
          </a:p>
        </p:txBody>
      </p:sp>
      <p:pic>
        <p:nvPicPr>
          <p:cNvPr id="3" name="Picture 2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42A5EB41-65B3-56B9-85EB-420B6EBF78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44" y="6300549"/>
            <a:ext cx="535781" cy="43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8211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E3ACE9-6BA2-4215-996B-8499A889A18C}"/>
              </a:ext>
            </a:extLst>
          </p:cNvPr>
          <p:cNvSpPr txBox="1"/>
          <p:nvPr/>
        </p:nvSpPr>
        <p:spPr>
          <a:xfrm>
            <a:off x="159544" y="133350"/>
            <a:ext cx="1323975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MS London" panose="020B0503020203020204" pitchFamily="34" charset="0"/>
              </a:rPr>
              <a:t>Source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D1871C-4E70-4FC8-8D76-27ECCB287B5B}"/>
              </a:ext>
            </a:extLst>
          </p:cNvPr>
          <p:cNvSpPr txBox="1"/>
          <p:nvPr/>
        </p:nvSpPr>
        <p:spPr>
          <a:xfrm>
            <a:off x="159543" y="514350"/>
            <a:ext cx="41390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latin typeface="MS London" panose="020B0503020203020204" pitchFamily="34" charset="0"/>
              </a:rPr>
              <a:t>Café Bar in Guildford store, 1941</a:t>
            </a:r>
          </a:p>
        </p:txBody>
      </p:sp>
      <p:pic>
        <p:nvPicPr>
          <p:cNvPr id="11" name="Picture 10" descr="A group of people in a room&#10;&#10;Description automatically generated">
            <a:extLst>
              <a:ext uri="{FF2B5EF4-FFF2-40B4-BE49-F238E27FC236}">
                <a16:creationId xmlns:a16="http://schemas.microsoft.com/office/drawing/2014/main" id="{401A20A7-0C23-475F-B02C-44655A90E7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1148" b="7312"/>
          <a:stretch/>
        </p:blipFill>
        <p:spPr>
          <a:xfrm>
            <a:off x="263950" y="1619250"/>
            <a:ext cx="7652397" cy="5105400"/>
          </a:xfrm>
          <a:prstGeom prst="rect">
            <a:avLst/>
          </a:prstGeom>
        </p:spPr>
      </p:pic>
      <p:pic>
        <p:nvPicPr>
          <p:cNvPr id="13" name="Picture 12" descr="A group of people in a room&#10;&#10;Description automatically generated">
            <a:extLst>
              <a:ext uri="{FF2B5EF4-FFF2-40B4-BE49-F238E27FC236}">
                <a16:creationId xmlns:a16="http://schemas.microsoft.com/office/drawing/2014/main" id="{36B6CCB0-66A6-40D1-ACE9-3446019086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54" t="41521" b="40568"/>
          <a:stretch/>
        </p:blipFill>
        <p:spPr>
          <a:xfrm>
            <a:off x="9155711" y="1029939"/>
            <a:ext cx="2661501" cy="3610131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FB6CB82-3F85-4553-86AD-E4E8A4345063}"/>
              </a:ext>
            </a:extLst>
          </p:cNvPr>
          <p:cNvCxnSpPr>
            <a:cxnSpLocks/>
          </p:cNvCxnSpPr>
          <p:nvPr/>
        </p:nvCxnSpPr>
        <p:spPr>
          <a:xfrm flipH="1" flipV="1">
            <a:off x="7918633" y="2878004"/>
            <a:ext cx="1237077" cy="176206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0405BD8-41D9-45BC-B72F-7CDFED34589C}"/>
              </a:ext>
            </a:extLst>
          </p:cNvPr>
          <p:cNvCxnSpPr>
            <a:cxnSpLocks/>
          </p:cNvCxnSpPr>
          <p:nvPr/>
        </p:nvCxnSpPr>
        <p:spPr>
          <a:xfrm flipV="1">
            <a:off x="7913918" y="1048999"/>
            <a:ext cx="1241794" cy="182900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BEB842C-1362-4FC6-A949-8C0323E78BD9}"/>
              </a:ext>
            </a:extLst>
          </p:cNvPr>
          <p:cNvSpPr txBox="1"/>
          <p:nvPr/>
        </p:nvSpPr>
        <p:spPr>
          <a:xfrm>
            <a:off x="8053012" y="4832950"/>
            <a:ext cx="41881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MS London" panose="020B0503020203020204" pitchFamily="34" charset="0"/>
              </a:rPr>
              <a:t>Café Bar Menu</a:t>
            </a:r>
          </a:p>
          <a:p>
            <a:r>
              <a:rPr lang="en-GB" sz="1400" dirty="0">
                <a:latin typeface="MS London" panose="020B0503020203020204" pitchFamily="34" charset="0"/>
              </a:rPr>
              <a:t>Cottage Pie with peas and mashed potatoes</a:t>
            </a:r>
          </a:p>
          <a:p>
            <a:r>
              <a:rPr lang="en-GB" sz="1400" dirty="0">
                <a:latin typeface="MS London" panose="020B0503020203020204" pitchFamily="34" charset="0"/>
              </a:rPr>
              <a:t>Fruit Pie</a:t>
            </a:r>
          </a:p>
          <a:p>
            <a:r>
              <a:rPr lang="en-GB" sz="1400" dirty="0">
                <a:latin typeface="MS London" panose="020B0503020203020204" pitchFamily="34" charset="0"/>
              </a:rPr>
              <a:t>Salmon Salad</a:t>
            </a:r>
          </a:p>
          <a:p>
            <a:r>
              <a:rPr lang="en-GB" sz="1400" dirty="0">
                <a:latin typeface="MS London" panose="020B0503020203020204" pitchFamily="34" charset="0"/>
              </a:rPr>
              <a:t>Beans on toast</a:t>
            </a:r>
          </a:p>
          <a:p>
            <a:r>
              <a:rPr lang="en-GB" sz="1400" dirty="0">
                <a:latin typeface="MS London" panose="020B0503020203020204" pitchFamily="34" charset="0"/>
              </a:rPr>
              <a:t>Trifle</a:t>
            </a:r>
          </a:p>
          <a:p>
            <a:r>
              <a:rPr lang="en-GB" sz="1400" dirty="0">
                <a:latin typeface="MS London" panose="020B0503020203020204" pitchFamily="34" charset="0"/>
              </a:rPr>
              <a:t>Tea</a:t>
            </a:r>
          </a:p>
          <a:p>
            <a:r>
              <a:rPr lang="en-GB" sz="1400" dirty="0">
                <a:latin typeface="MS London" panose="020B0503020203020204" pitchFamily="34" charset="0"/>
              </a:rPr>
              <a:t>Coffee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309586-A3EA-4994-8E8B-296F2564AC60}"/>
              </a:ext>
            </a:extLst>
          </p:cNvPr>
          <p:cNvSpPr txBox="1"/>
          <p:nvPr/>
        </p:nvSpPr>
        <p:spPr>
          <a:xfrm>
            <a:off x="159543" y="926702"/>
            <a:ext cx="914399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MS London" panose="020B0503020203020204" pitchFamily="34" charset="0"/>
              </a:rPr>
              <a:t>Find the menu on the wall. What are the dishes?</a:t>
            </a:r>
            <a:endParaRPr lang="en-GB" sz="2800" dirty="0">
              <a:latin typeface="MS London" panose="020B0503020203020204" pitchFamily="34" charset="0"/>
            </a:endParaRPr>
          </a:p>
          <a:p>
            <a:endParaRPr lang="en-GB" dirty="0"/>
          </a:p>
        </p:txBody>
      </p:sp>
      <p:pic>
        <p:nvPicPr>
          <p:cNvPr id="3" name="Picture 2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035F6416-C0CD-CA05-E8E2-C7DFBAA970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1815" y="85725"/>
            <a:ext cx="726841" cy="5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1431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rge building&#10;&#10;Description automatically generated">
            <a:extLst>
              <a:ext uri="{FF2B5EF4-FFF2-40B4-BE49-F238E27FC236}">
                <a16:creationId xmlns:a16="http://schemas.microsoft.com/office/drawing/2014/main" id="{50E273D2-783E-48D8-BB80-840C4E7314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28" b="30377"/>
          <a:stretch/>
        </p:blipFill>
        <p:spPr>
          <a:xfrm>
            <a:off x="94270" y="1601435"/>
            <a:ext cx="12010411" cy="41209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43B40E-0E68-4D6F-BA99-24D983778361}"/>
              </a:ext>
            </a:extLst>
          </p:cNvPr>
          <p:cNvSpPr txBox="1"/>
          <p:nvPr/>
        </p:nvSpPr>
        <p:spPr>
          <a:xfrm>
            <a:off x="159542" y="107643"/>
            <a:ext cx="5838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MS London" panose="020B0503020203020204" pitchFamily="34" charset="0"/>
              </a:rPr>
              <a:t>Source 3 </a:t>
            </a:r>
            <a:r>
              <a:rPr lang="en-GB" sz="1800" dirty="0">
                <a:latin typeface="MS London" panose="020B0503020203020204" pitchFamily="34" charset="0"/>
              </a:rPr>
              <a:t>Café Bar in </a:t>
            </a:r>
            <a:r>
              <a:rPr lang="en-GB" dirty="0">
                <a:latin typeface="MS London" panose="020B0503020203020204" pitchFamily="34" charset="0"/>
              </a:rPr>
              <a:t>Wat</a:t>
            </a:r>
            <a:r>
              <a:rPr lang="en-GB" sz="1800" dirty="0">
                <a:latin typeface="MS London" panose="020B0503020203020204" pitchFamily="34" charset="0"/>
              </a:rPr>
              <a:t>ford store, 1930s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2D8B32-82F9-4425-BEEC-AC295A982CB6}"/>
              </a:ext>
            </a:extLst>
          </p:cNvPr>
          <p:cNvSpPr txBox="1"/>
          <p:nvPr/>
        </p:nvSpPr>
        <p:spPr>
          <a:xfrm>
            <a:off x="164308" y="575233"/>
            <a:ext cx="914399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MS London" panose="020B0503020203020204" pitchFamily="34" charset="0"/>
              </a:rPr>
              <a:t>Find the menu on the wall. What are the dishes? Can you see any food or drink on display?</a:t>
            </a:r>
            <a:endParaRPr lang="en-GB" sz="2800" dirty="0">
              <a:latin typeface="MS London" panose="020B0503020203020204" pitchFamily="34" charset="0"/>
            </a:endParaRPr>
          </a:p>
          <a:p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B1304B-E05D-44A3-934F-71101B453C0C}"/>
              </a:ext>
            </a:extLst>
          </p:cNvPr>
          <p:cNvSpPr txBox="1"/>
          <p:nvPr/>
        </p:nvSpPr>
        <p:spPr>
          <a:xfrm>
            <a:off x="159542" y="5824414"/>
            <a:ext cx="1136570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MS London" panose="020B0503020203020204" pitchFamily="34" charset="0"/>
              </a:rPr>
              <a:t>Glossary</a:t>
            </a:r>
          </a:p>
          <a:p>
            <a:r>
              <a:rPr lang="en-GB" sz="1400" dirty="0">
                <a:latin typeface="MS London" panose="020B0503020203020204" pitchFamily="34" charset="0"/>
              </a:rPr>
              <a:t>Savoury &amp; Veg. Cutlet – vegetables and mashed potato mixed, coated in breadcrumbs and fried in a flat round shape</a:t>
            </a:r>
          </a:p>
          <a:p>
            <a:endParaRPr lang="en-GB" sz="800" dirty="0">
              <a:latin typeface="MS London" panose="020B0503020203020204" pitchFamily="34" charset="0"/>
            </a:endParaRPr>
          </a:p>
          <a:p>
            <a:r>
              <a:rPr lang="en-GB" sz="1400" dirty="0">
                <a:latin typeface="MS London" panose="020B0503020203020204" pitchFamily="34" charset="0"/>
              </a:rPr>
              <a:t>Bovril – a </a:t>
            </a:r>
            <a:r>
              <a:rPr lang="en-US" sz="1400" dirty="0">
                <a:latin typeface="MS London" panose="020B0503020203020204" pitchFamily="34" charset="0"/>
              </a:rPr>
              <a:t>salty paste similar to Marmite, it can be made into a drink by adding hot water.</a:t>
            </a:r>
          </a:p>
          <a:p>
            <a:endParaRPr lang="en-GB" sz="1400" dirty="0">
              <a:latin typeface="MS London" panose="020B0503020203020204" pitchFamily="34" charset="0"/>
            </a:endParaRPr>
          </a:p>
        </p:txBody>
      </p:sp>
      <p:pic>
        <p:nvPicPr>
          <p:cNvPr id="4" name="Picture 3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3E428FD8-03D8-33A8-46FD-6E05DCA61E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1815" y="85725"/>
            <a:ext cx="726841" cy="5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1295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lendar&#10;&#10;Description automatically generated">
            <a:extLst>
              <a:ext uri="{FF2B5EF4-FFF2-40B4-BE49-F238E27FC236}">
                <a16:creationId xmlns:a16="http://schemas.microsoft.com/office/drawing/2014/main" id="{AA36B2F4-A967-41B7-BF31-89DB3B4393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42" b="56580"/>
          <a:stretch/>
        </p:blipFill>
        <p:spPr>
          <a:xfrm rot="5400000">
            <a:off x="4722426" y="-472692"/>
            <a:ext cx="6928212" cy="78033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298647-74CE-45D2-AE00-6148CD9B0395}"/>
              </a:ext>
            </a:extLst>
          </p:cNvPr>
          <p:cNvSpPr txBox="1"/>
          <p:nvPr/>
        </p:nvSpPr>
        <p:spPr>
          <a:xfrm>
            <a:off x="160010" y="217419"/>
            <a:ext cx="1323975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MS London" panose="020B0503020203020204" pitchFamily="34" charset="0"/>
              </a:rPr>
              <a:t>Source 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D9C3F8-CE56-4190-B2CD-5ABE6FE2530E}"/>
              </a:ext>
            </a:extLst>
          </p:cNvPr>
          <p:cNvSpPr txBox="1"/>
          <p:nvPr/>
        </p:nvSpPr>
        <p:spPr>
          <a:xfrm>
            <a:off x="168125" y="4050380"/>
            <a:ext cx="400547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MS London" panose="020B0503020203020204" pitchFamily="34" charset="0"/>
              </a:rPr>
              <a:t>Glossary</a:t>
            </a:r>
          </a:p>
          <a:p>
            <a:endParaRPr lang="en-GB" sz="800" b="1" dirty="0">
              <a:latin typeface="MS London" panose="020B05030202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MS London" panose="020B0503020203020204" pitchFamily="34" charset="0"/>
              </a:rPr>
              <a:t>Carrots Vichy – carrots cooked in water with butter and sugar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latin typeface="MS London" panose="020B05030202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MS London" panose="020B0503020203020204" pitchFamily="34" charset="0"/>
              </a:rPr>
              <a:t>Queen of Puddings – a </a:t>
            </a:r>
            <a:r>
              <a:rPr lang="en-US" sz="1400" dirty="0">
                <a:latin typeface="MS London" panose="020B0503020203020204" pitchFamily="34" charset="0"/>
              </a:rPr>
              <a:t>dessert made from breadcrumbs with milk, sugar, butter and eggs, topped with jam and meringue</a:t>
            </a:r>
            <a:endParaRPr lang="en-GB" sz="1400" dirty="0">
              <a:latin typeface="MS London" panose="020B0503020203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54E078-300D-4AC3-9528-79B4930E1AE8}"/>
              </a:ext>
            </a:extLst>
          </p:cNvPr>
          <p:cNvSpPr txBox="1"/>
          <p:nvPr/>
        </p:nvSpPr>
        <p:spPr>
          <a:xfrm>
            <a:off x="160010" y="735171"/>
            <a:ext cx="38275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latin typeface="MS London" panose="020B0503020203020204" pitchFamily="34" charset="0"/>
              </a:rPr>
              <a:t>Leaflet on menu planning, 1950s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54F067-C5F0-4436-AD2D-54ACC15F0233}"/>
              </a:ext>
            </a:extLst>
          </p:cNvPr>
          <p:cNvSpPr txBox="1"/>
          <p:nvPr/>
        </p:nvSpPr>
        <p:spPr>
          <a:xfrm>
            <a:off x="168125" y="1411800"/>
            <a:ext cx="4116715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latin typeface="MS London" panose="020B0503020203020204" pitchFamily="34" charset="0"/>
              </a:rPr>
              <a:t>Are there any foods you don’t know?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800" b="1" dirty="0">
              <a:latin typeface="MS London" panose="020B0503020203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latin typeface="MS London" panose="020B0503020203020204" pitchFamily="34" charset="0"/>
              </a:rPr>
              <a:t>Use the Glossary to find out what they are. </a:t>
            </a:r>
          </a:p>
        </p:txBody>
      </p:sp>
      <p:pic>
        <p:nvPicPr>
          <p:cNvPr id="5" name="Picture 4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8018EF22-1010-936C-56D0-42A0E199F5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6" y="6159273"/>
            <a:ext cx="726841" cy="5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0723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1E65FC65-8EF5-48A0-B7C7-D9D4FD2C95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415" y="56118"/>
            <a:ext cx="6554585" cy="3279371"/>
          </a:xfrm>
          <a:prstGeom prst="rect">
            <a:avLst/>
          </a:prstGeom>
        </p:spPr>
      </p:pic>
      <p:pic>
        <p:nvPicPr>
          <p:cNvPr id="9" name="Picture 8" descr="A picture containing fruit, food&#10;&#10;Description automatically generated">
            <a:extLst>
              <a:ext uri="{FF2B5EF4-FFF2-40B4-BE49-F238E27FC236}">
                <a16:creationId xmlns:a16="http://schemas.microsoft.com/office/drawing/2014/main" id="{0373ABCD-2EF4-40EB-9030-786140C283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883" y="3449782"/>
            <a:ext cx="7448204" cy="3258589"/>
          </a:xfrm>
          <a:prstGeom prst="rect">
            <a:avLst/>
          </a:prstGeom>
        </p:spPr>
      </p:pic>
      <p:pic>
        <p:nvPicPr>
          <p:cNvPr id="11" name="Picture 10" descr="A picture containing food&#10;&#10;Description automatically generated">
            <a:extLst>
              <a:ext uri="{FF2B5EF4-FFF2-40B4-BE49-F238E27FC236}">
                <a16:creationId xmlns:a16="http://schemas.microsoft.com/office/drawing/2014/main" id="{9F2B4A0D-CBE0-484A-BCD1-1543EE2EBA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12" y="1564080"/>
            <a:ext cx="5885743" cy="19584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553F55-56BE-4C4C-8CB1-54B435FEF941}"/>
              </a:ext>
            </a:extLst>
          </p:cNvPr>
          <p:cNvSpPr txBox="1"/>
          <p:nvPr/>
        </p:nvSpPr>
        <p:spPr>
          <a:xfrm>
            <a:off x="167086" y="238599"/>
            <a:ext cx="1323975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MS London" panose="020B0503020203020204" pitchFamily="34" charset="0"/>
              </a:rPr>
              <a:t>Source 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935BB6-821A-471A-9E22-0ED96F86227E}"/>
              </a:ext>
            </a:extLst>
          </p:cNvPr>
          <p:cNvSpPr txBox="1"/>
          <p:nvPr/>
        </p:nvSpPr>
        <p:spPr>
          <a:xfrm>
            <a:off x="167086" y="627084"/>
            <a:ext cx="6094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latin typeface="MS London" panose="020B0503020203020204" pitchFamily="34" charset="0"/>
              </a:rPr>
              <a:t>Tinned food labels, 1950s-60s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077583-6A5D-46E8-84ED-712EAD61AAB7}"/>
              </a:ext>
            </a:extLst>
          </p:cNvPr>
          <p:cNvSpPr txBox="1"/>
          <p:nvPr/>
        </p:nvSpPr>
        <p:spPr>
          <a:xfrm>
            <a:off x="264358" y="3830810"/>
            <a:ext cx="431452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latin typeface="MS London" panose="020B0503020203020204" pitchFamily="34" charset="0"/>
              </a:rPr>
              <a:t>What other food could you add to make a meal?</a:t>
            </a:r>
          </a:p>
        </p:txBody>
      </p:sp>
      <p:pic>
        <p:nvPicPr>
          <p:cNvPr id="4" name="Picture 3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3659349F-25CD-3D44-470C-CF258B9177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81" y="6137345"/>
            <a:ext cx="726841" cy="5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2407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ign above a store&#10;&#10;Description automatically generated">
            <a:extLst>
              <a:ext uri="{FF2B5EF4-FFF2-40B4-BE49-F238E27FC236}">
                <a16:creationId xmlns:a16="http://schemas.microsoft.com/office/drawing/2014/main" id="{C7877B0D-C6FB-4B64-8045-660C78098F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6" b="13015"/>
          <a:stretch/>
        </p:blipFill>
        <p:spPr>
          <a:xfrm>
            <a:off x="4812225" y="0"/>
            <a:ext cx="6532147" cy="68464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C6938F4-B627-4089-83A0-7AB721F91997}"/>
              </a:ext>
            </a:extLst>
          </p:cNvPr>
          <p:cNvSpPr txBox="1"/>
          <p:nvPr/>
        </p:nvSpPr>
        <p:spPr>
          <a:xfrm>
            <a:off x="160010" y="217419"/>
            <a:ext cx="1323975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MS London" panose="020B0503020203020204" pitchFamily="34" charset="0"/>
              </a:rPr>
              <a:t>Source 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8B7915-FC45-45AA-AEEA-BFB2E51B80D0}"/>
              </a:ext>
            </a:extLst>
          </p:cNvPr>
          <p:cNvSpPr txBox="1"/>
          <p:nvPr/>
        </p:nvSpPr>
        <p:spPr>
          <a:xfrm>
            <a:off x="160010" y="701453"/>
            <a:ext cx="6094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latin typeface="MS London" panose="020B0503020203020204" pitchFamily="34" charset="0"/>
              </a:rPr>
              <a:t>Fresh Fried Fillets, 1950s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96FBA3-DEB8-4348-93AB-D5CB3B7D05C3}"/>
              </a:ext>
            </a:extLst>
          </p:cNvPr>
          <p:cNvSpPr txBox="1"/>
          <p:nvPr/>
        </p:nvSpPr>
        <p:spPr>
          <a:xfrm>
            <a:off x="160010" y="1858060"/>
            <a:ext cx="439294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latin typeface="MS London" panose="020B0503020203020204" pitchFamily="34" charset="0"/>
              </a:rPr>
              <a:t>How long does it take to get this dish ready? </a:t>
            </a:r>
          </a:p>
          <a:p>
            <a:endParaRPr lang="en-GB" sz="2800" b="1" dirty="0">
              <a:latin typeface="MS London" panose="020B0503020203020204" pitchFamily="34" charset="0"/>
            </a:endParaRPr>
          </a:p>
          <a:p>
            <a:r>
              <a:rPr lang="en-GB" sz="2800" b="1" dirty="0">
                <a:latin typeface="MS London" panose="020B0503020203020204" pitchFamily="34" charset="0"/>
              </a:rPr>
              <a:t>What other food could you add to make a meal?</a:t>
            </a:r>
          </a:p>
        </p:txBody>
      </p:sp>
      <p:pic>
        <p:nvPicPr>
          <p:cNvPr id="4" name="Picture 3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278338F9-A5E5-0724-E492-FA15B2EE35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87" y="6156547"/>
            <a:ext cx="726841" cy="5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9253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C9CD7788-5C97-433E-B563-3D62942EB4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8" t="14884" b="2408"/>
          <a:stretch/>
        </p:blipFill>
        <p:spPr>
          <a:xfrm>
            <a:off x="160010" y="1614082"/>
            <a:ext cx="7068836" cy="50801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0AF1F9-F153-433D-B90A-292C6B2917A1}"/>
              </a:ext>
            </a:extLst>
          </p:cNvPr>
          <p:cNvSpPr txBox="1"/>
          <p:nvPr/>
        </p:nvSpPr>
        <p:spPr>
          <a:xfrm>
            <a:off x="160010" y="138763"/>
            <a:ext cx="6053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MS London" panose="020B0503020203020204" pitchFamily="34" charset="0"/>
              </a:rPr>
              <a:t>Source 7 </a:t>
            </a:r>
            <a:r>
              <a:rPr lang="en-GB" sz="1800" dirty="0">
                <a:latin typeface="MS London" panose="020B0503020203020204" pitchFamily="34" charset="0"/>
              </a:rPr>
              <a:t>Sandwiches and rolls, Oxford 1951</a:t>
            </a:r>
          </a:p>
          <a:p>
            <a:endParaRPr lang="en-GB" b="1" dirty="0">
              <a:latin typeface="MS London" panose="020B0503020203020204" pitchFamily="34" charset="0"/>
            </a:endParaRPr>
          </a:p>
        </p:txBody>
      </p:sp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424C8990-3C91-4495-BD39-8E5413607F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40" t="66943" b="5553"/>
          <a:stretch/>
        </p:blipFill>
        <p:spPr>
          <a:xfrm>
            <a:off x="8127376" y="229087"/>
            <a:ext cx="3103582" cy="4700823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0AA8209-D9C7-4A1A-86BE-CCE694958A08}"/>
              </a:ext>
            </a:extLst>
          </p:cNvPr>
          <p:cNvCxnSpPr>
            <a:cxnSpLocks/>
          </p:cNvCxnSpPr>
          <p:nvPr/>
        </p:nvCxnSpPr>
        <p:spPr>
          <a:xfrm flipH="1">
            <a:off x="7223354" y="285796"/>
            <a:ext cx="904022" cy="574352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D1668DF-9D56-48CB-B042-54278F542259}"/>
              </a:ext>
            </a:extLst>
          </p:cNvPr>
          <p:cNvCxnSpPr>
            <a:cxnSpLocks/>
          </p:cNvCxnSpPr>
          <p:nvPr/>
        </p:nvCxnSpPr>
        <p:spPr>
          <a:xfrm flipH="1">
            <a:off x="7228846" y="4929910"/>
            <a:ext cx="898530" cy="109941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8D2F7B8-6BF1-4C42-9784-A529A2920034}"/>
              </a:ext>
            </a:extLst>
          </p:cNvPr>
          <p:cNvSpPr txBox="1"/>
          <p:nvPr/>
        </p:nvSpPr>
        <p:spPr>
          <a:xfrm>
            <a:off x="7730849" y="5436772"/>
            <a:ext cx="446115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MS London" panose="020B0503020203020204" pitchFamily="34" charset="0"/>
              </a:rPr>
              <a:t>Glossary</a:t>
            </a:r>
          </a:p>
          <a:p>
            <a:endParaRPr lang="en-GB" sz="800" b="1" dirty="0">
              <a:latin typeface="MS London" panose="020B0503020203020204" pitchFamily="34" charset="0"/>
            </a:endParaRPr>
          </a:p>
          <a:p>
            <a:r>
              <a:rPr lang="en-GB" sz="1600" dirty="0">
                <a:latin typeface="MS London" panose="020B0503020203020204" pitchFamily="34" charset="0"/>
              </a:rPr>
              <a:t>Luncheon meat – </a:t>
            </a:r>
            <a:r>
              <a:rPr lang="en-US" sz="1600" dirty="0">
                <a:latin typeface="MS London" panose="020B0503020203020204" pitchFamily="34" charset="0"/>
              </a:rPr>
              <a:t>a type of cooked meat usually sold in tins. Spam is a brand of luncheon meat</a:t>
            </a:r>
            <a:r>
              <a:rPr lang="en-US" sz="1400" dirty="0">
                <a:latin typeface="MS London" panose="020B0503020203020204" pitchFamily="34" charset="0"/>
              </a:rPr>
              <a:t>.</a:t>
            </a:r>
            <a:endParaRPr lang="en-GB" sz="1400" dirty="0">
              <a:latin typeface="MS London" panose="020B0503020203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28AB1D-515F-4CCA-A5AB-C315F2170F3D}"/>
              </a:ext>
            </a:extLst>
          </p:cNvPr>
          <p:cNvSpPr txBox="1"/>
          <p:nvPr/>
        </p:nvSpPr>
        <p:spPr>
          <a:xfrm>
            <a:off x="136102" y="583170"/>
            <a:ext cx="114637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latin typeface="MS London" panose="020B0503020203020204" pitchFamily="34" charset="0"/>
              </a:rPr>
              <a:t>What other sandwich fillings are there? </a:t>
            </a:r>
          </a:p>
          <a:p>
            <a:r>
              <a:rPr lang="en-GB" sz="2800" b="1" dirty="0">
                <a:latin typeface="MS London" panose="020B0503020203020204" pitchFamily="34" charset="0"/>
              </a:rPr>
              <a:t>Which would you choose?</a:t>
            </a:r>
          </a:p>
        </p:txBody>
      </p:sp>
      <p:pic>
        <p:nvPicPr>
          <p:cNvPr id="2" name="Picture 1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543AB722-9429-FC15-64EA-E2C7F66F67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1815" y="85725"/>
            <a:ext cx="726841" cy="5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398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lendar&#10;&#10;Description automatically generated">
            <a:extLst>
              <a:ext uri="{FF2B5EF4-FFF2-40B4-BE49-F238E27FC236}">
                <a16:creationId xmlns:a16="http://schemas.microsoft.com/office/drawing/2014/main" id="{C52C34DD-EE27-474E-9976-81AAF86503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8" t="3171" r="5067" b="3750"/>
          <a:stretch/>
        </p:blipFill>
        <p:spPr>
          <a:xfrm>
            <a:off x="4848226" y="-8185"/>
            <a:ext cx="6095999" cy="68661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D1DDC0-A130-444B-A9C6-1F5C43868F63}"/>
              </a:ext>
            </a:extLst>
          </p:cNvPr>
          <p:cNvSpPr txBox="1"/>
          <p:nvPr/>
        </p:nvSpPr>
        <p:spPr>
          <a:xfrm>
            <a:off x="160010" y="217419"/>
            <a:ext cx="1323975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MS London" panose="020B0503020203020204" pitchFamily="34" charset="0"/>
              </a:rPr>
              <a:t>Source 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125459-CFF8-4A86-8F27-F599DE5170BF}"/>
              </a:ext>
            </a:extLst>
          </p:cNvPr>
          <p:cNvSpPr txBox="1"/>
          <p:nvPr/>
        </p:nvSpPr>
        <p:spPr>
          <a:xfrm>
            <a:off x="160010" y="67258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latin typeface="MS London" panose="020B0503020203020204" pitchFamily="34" charset="0"/>
              </a:rPr>
              <a:t>Frozen Foods advert, 1971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D56C8A-03FB-4204-A52D-6CB3278A0855}"/>
              </a:ext>
            </a:extLst>
          </p:cNvPr>
          <p:cNvSpPr txBox="1"/>
          <p:nvPr/>
        </p:nvSpPr>
        <p:spPr>
          <a:xfrm>
            <a:off x="160010" y="4845442"/>
            <a:ext cx="453581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MS London" panose="020B0503020203020204" pitchFamily="34" charset="0"/>
              </a:rPr>
              <a:t>Glossary</a:t>
            </a:r>
          </a:p>
          <a:p>
            <a:endParaRPr lang="en-GB" sz="800" b="1" dirty="0">
              <a:latin typeface="MS London" panose="020B0503020203020204" pitchFamily="34" charset="0"/>
            </a:endParaRPr>
          </a:p>
          <a:p>
            <a:r>
              <a:rPr lang="en-GB" sz="1600" dirty="0">
                <a:latin typeface="MS London" panose="020B0503020203020204" pitchFamily="34" charset="0"/>
              </a:rPr>
              <a:t>Kipper – </a:t>
            </a:r>
            <a:r>
              <a:rPr lang="en-US" sz="1600" dirty="0">
                <a:latin typeface="MS London" panose="020B0503020203020204" pitchFamily="34" charset="0"/>
              </a:rPr>
              <a:t>a whole herring fish, salted or pickled, and smoked that is a traditional breakfast dish</a:t>
            </a:r>
            <a:endParaRPr lang="en-GB" sz="1600" dirty="0">
              <a:latin typeface="MS London" panose="020B0503020203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5014CD-DA61-41B8-BF3A-270A72661C8B}"/>
              </a:ext>
            </a:extLst>
          </p:cNvPr>
          <p:cNvSpPr txBox="1"/>
          <p:nvPr/>
        </p:nvSpPr>
        <p:spPr>
          <a:xfrm>
            <a:off x="160010" y="1722685"/>
            <a:ext cx="453581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latin typeface="MS London" panose="020B0503020203020204" pitchFamily="34" charset="0"/>
              </a:rPr>
              <a:t>Choose a meal from the picture.</a:t>
            </a:r>
          </a:p>
          <a:p>
            <a:endParaRPr lang="en-GB" sz="2800" b="1" dirty="0">
              <a:latin typeface="MS London" panose="020B0503020203020204" pitchFamily="34" charset="0"/>
            </a:endParaRPr>
          </a:p>
          <a:p>
            <a:r>
              <a:rPr lang="en-GB" sz="2800" b="1" dirty="0">
                <a:latin typeface="MS London" panose="020B0503020203020204" pitchFamily="34" charset="0"/>
              </a:rPr>
              <a:t>What frozen vegetables could you add?</a:t>
            </a:r>
          </a:p>
        </p:txBody>
      </p:sp>
      <p:pic>
        <p:nvPicPr>
          <p:cNvPr id="4" name="Picture 3" descr="A picture containing graphics, font, typography, design&#10;&#10;Description automatically generated">
            <a:extLst>
              <a:ext uri="{FF2B5EF4-FFF2-40B4-BE49-F238E27FC236}">
                <a16:creationId xmlns:a16="http://schemas.microsoft.com/office/drawing/2014/main" id="{6E265A2B-CC98-74EE-3602-411F6E8FCC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1815" y="85725"/>
            <a:ext cx="726841" cy="5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1746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509842e-53a5-4bb7-bc73-44700463a8be" xsi:nil="true"/>
    <lcf76f155ced4ddcb4097134ff3c332f xmlns="b409bf46-b67d-4a06-9d8c-c85409b9eb8c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E09B30B5B8CC478F730F47926091CF" ma:contentTypeVersion="17" ma:contentTypeDescription="Create a new document." ma:contentTypeScope="" ma:versionID="95f610ac5acdbdbaad5830d421ec0bcf">
  <xsd:schema xmlns:xsd="http://www.w3.org/2001/XMLSchema" xmlns:xs="http://www.w3.org/2001/XMLSchema" xmlns:p="http://schemas.microsoft.com/office/2006/metadata/properties" xmlns:ns2="b409bf46-b67d-4a06-9d8c-c85409b9eb8c" xmlns:ns3="e509842e-53a5-4bb7-bc73-44700463a8be" targetNamespace="http://schemas.microsoft.com/office/2006/metadata/properties" ma:root="true" ma:fieldsID="cdaea86eb16ac1c9989b4959bbd3fe04" ns2:_="" ns3:_="">
    <xsd:import namespace="b409bf46-b67d-4a06-9d8c-c85409b9eb8c"/>
    <xsd:import namespace="e509842e-53a5-4bb7-bc73-44700463a8b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09bf46-b67d-4a06-9d8c-c85409b9eb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f293ec6e-e2cf-44ce-b850-8c312a9f0bd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09842e-53a5-4bb7-bc73-44700463a8be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ac3ca479-6195-4458-a539-c91f191387fc}" ma:internalName="TaxCatchAll" ma:showField="CatchAllData" ma:web="e509842e-53a5-4bb7-bc73-44700463a8b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5C310BE-E737-412F-B798-A882242BF671}">
  <ds:schemaRefs>
    <ds:schemaRef ds:uri="http://purl.org/dc/terms/"/>
    <ds:schemaRef ds:uri="http://purl.org/dc/dcmitype/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b409bf46-b67d-4a06-9d8c-c85409b9eb8c"/>
    <ds:schemaRef ds:uri="e509842e-53a5-4bb7-bc73-44700463a8be"/>
    <ds:schemaRef ds:uri="http://purl.org/dc/elements/1.1/"/>
    <ds:schemaRef ds:uri="http://schemas.microsoft.com/office/infopath/2007/PartnerControl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151C16F9-E02B-4BA8-A48F-E2BB10A30CE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0292C24-8492-476C-91A1-6ABF8D0BF6A4}"/>
</file>

<file path=docProps/app.xml><?xml version="1.0" encoding="utf-8"?>
<Properties xmlns="http://schemas.openxmlformats.org/officeDocument/2006/extended-properties" xmlns:vt="http://schemas.openxmlformats.org/officeDocument/2006/docPropsVTypes">
  <TotalTime>421</TotalTime>
  <Words>676</Words>
  <Application>Microsoft Office PowerPoint</Application>
  <PresentationFormat>Widescreen</PresentationFormat>
  <Paragraphs>117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MS London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Bunce, Caroline</dc:creator>
  <cp:lastModifiedBy>Bunce, Caroline</cp:lastModifiedBy>
  <cp:revision>31</cp:revision>
  <dcterms:created xsi:type="dcterms:W3CDTF">2020-11-05T16:23:28Z</dcterms:created>
  <dcterms:modified xsi:type="dcterms:W3CDTF">2023-06-28T14:11:42Z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0x01010010E09B30B5B8CC478F730F47926091CF</vt:lpwstr>
  </property>
  <property fmtid="{D5CDD505-2E9C-101B-9397-08002B2CF9AE}" pid="3" name="MediaServiceImageTags">
    <vt:lpwstr/>
  </property>
</Properties>
</file>