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57" r:id="rId6"/>
    <p:sldId id="265" r:id="rId7"/>
    <p:sldId id="258" r:id="rId8"/>
    <p:sldId id="259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0E0EAA-910D-51E6-17C0-21476C4E5AF9}" v="28" dt="2023-06-15T16:02:07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e, Caroline" userId="S::caroline.bunce@mnscorp.net::927ee524-7484-4574-84dc-db5d8ef6b066" providerId="AD" clId="Web-{560E0EAA-910D-51E6-17C0-21476C4E5AF9}"/>
    <pc:docChg chg="addSld delSld modSld">
      <pc:chgData name="Bunce, Caroline" userId="S::caroline.bunce@mnscorp.net::927ee524-7484-4574-84dc-db5d8ef6b066" providerId="AD" clId="Web-{560E0EAA-910D-51E6-17C0-21476C4E5AF9}" dt="2023-06-15T16:02:07.284" v="26" actId="1076"/>
      <pc:docMkLst>
        <pc:docMk/>
      </pc:docMkLst>
      <pc:sldChg chg="addSp delSp modSp">
        <pc:chgData name="Bunce, Caroline" userId="S::caroline.bunce@mnscorp.net::927ee524-7484-4574-84dc-db5d8ef6b066" providerId="AD" clId="Web-{560E0EAA-910D-51E6-17C0-21476C4E5AF9}" dt="2023-06-15T16:01:00.314" v="8" actId="1076"/>
        <pc:sldMkLst>
          <pc:docMk/>
          <pc:sldMk cId="2087247855" sldId="257"/>
        </pc:sldMkLst>
        <pc:picChg chg="del">
          <ac:chgData name="Bunce, Caroline" userId="S::caroline.bunce@mnscorp.net::927ee524-7484-4574-84dc-db5d8ef6b066" providerId="AD" clId="Web-{560E0EAA-910D-51E6-17C0-21476C4E5AF9}" dt="2023-06-15T16:00:51.517" v="6"/>
          <ac:picMkLst>
            <pc:docMk/>
            <pc:sldMk cId="2087247855" sldId="257"/>
            <ac:picMk id="4" creationId="{07FFD474-215D-4F70-A838-AC5C96AA99DC}"/>
          </ac:picMkLst>
        </pc:picChg>
        <pc:picChg chg="add mod">
          <ac:chgData name="Bunce, Caroline" userId="S::caroline.bunce@mnscorp.net::927ee524-7484-4574-84dc-db5d8ef6b066" providerId="AD" clId="Web-{560E0EAA-910D-51E6-17C0-21476C4E5AF9}" dt="2023-06-15T16:01:00.314" v="8" actId="1076"/>
          <ac:picMkLst>
            <pc:docMk/>
            <pc:sldMk cId="2087247855" sldId="257"/>
            <ac:picMk id="5" creationId="{69282BF9-A9B2-3C91-C544-9A9B2144985D}"/>
          </ac:picMkLst>
        </pc:picChg>
      </pc:sldChg>
      <pc:sldChg chg="addSp delSp modSp">
        <pc:chgData name="Bunce, Caroline" userId="S::caroline.bunce@mnscorp.net::927ee524-7484-4574-84dc-db5d8ef6b066" providerId="AD" clId="Web-{560E0EAA-910D-51E6-17C0-21476C4E5AF9}" dt="2023-06-15T16:01:24.627" v="16" actId="1076"/>
        <pc:sldMkLst>
          <pc:docMk/>
          <pc:sldMk cId="1932869871" sldId="258"/>
        </pc:sldMkLst>
        <pc:picChg chg="add mod">
          <ac:chgData name="Bunce, Caroline" userId="S::caroline.bunce@mnscorp.net::927ee524-7484-4574-84dc-db5d8ef6b066" providerId="AD" clId="Web-{560E0EAA-910D-51E6-17C0-21476C4E5AF9}" dt="2023-06-15T16:01:24.627" v="16" actId="1076"/>
          <ac:picMkLst>
            <pc:docMk/>
            <pc:sldMk cId="1932869871" sldId="258"/>
            <ac:picMk id="3" creationId="{5ADA2D0B-968A-BDA9-1FA5-DDEDB0A46E3F}"/>
          </ac:picMkLst>
        </pc:picChg>
        <pc:picChg chg="del">
          <ac:chgData name="Bunce, Caroline" userId="S::caroline.bunce@mnscorp.net::927ee524-7484-4574-84dc-db5d8ef6b066" providerId="AD" clId="Web-{560E0EAA-910D-51E6-17C0-21476C4E5AF9}" dt="2023-06-15T16:01:11.424" v="12"/>
          <ac:picMkLst>
            <pc:docMk/>
            <pc:sldMk cId="1932869871" sldId="258"/>
            <ac:picMk id="8" creationId="{5B69064A-5EB8-4A2E-9006-0C253BFF532C}"/>
          </ac:picMkLst>
        </pc:picChg>
      </pc:sldChg>
      <pc:sldChg chg="addSp delSp modSp">
        <pc:chgData name="Bunce, Caroline" userId="S::caroline.bunce@mnscorp.net::927ee524-7484-4574-84dc-db5d8ef6b066" providerId="AD" clId="Web-{560E0EAA-910D-51E6-17C0-21476C4E5AF9}" dt="2023-06-15T16:01:32.237" v="19" actId="1076"/>
        <pc:sldMkLst>
          <pc:docMk/>
          <pc:sldMk cId="4115838829" sldId="259"/>
        </pc:sldMkLst>
        <pc:picChg chg="add mod">
          <ac:chgData name="Bunce, Caroline" userId="S::caroline.bunce@mnscorp.net::927ee524-7484-4574-84dc-db5d8ef6b066" providerId="AD" clId="Web-{560E0EAA-910D-51E6-17C0-21476C4E5AF9}" dt="2023-06-15T16:01:32.237" v="19" actId="1076"/>
          <ac:picMkLst>
            <pc:docMk/>
            <pc:sldMk cId="4115838829" sldId="259"/>
            <ac:picMk id="7" creationId="{7E2C1B46-AB81-700E-C12E-9C0EED2656E9}"/>
          </ac:picMkLst>
        </pc:picChg>
        <pc:picChg chg="del">
          <ac:chgData name="Bunce, Caroline" userId="S::caroline.bunce@mnscorp.net::927ee524-7484-4574-84dc-db5d8ef6b066" providerId="AD" clId="Web-{560E0EAA-910D-51E6-17C0-21476C4E5AF9}" dt="2023-06-15T16:01:28.206" v="17"/>
          <ac:picMkLst>
            <pc:docMk/>
            <pc:sldMk cId="4115838829" sldId="259"/>
            <ac:picMk id="9" creationId="{74F96606-0D52-4FD9-A054-D1BAAFC07EF0}"/>
          </ac:picMkLst>
        </pc:picChg>
      </pc:sldChg>
      <pc:sldChg chg="addSp delSp">
        <pc:chgData name="Bunce, Caroline" userId="S::caroline.bunce@mnscorp.net::927ee524-7484-4574-84dc-db5d8ef6b066" providerId="AD" clId="Web-{560E0EAA-910D-51E6-17C0-21476C4E5AF9}" dt="2023-06-15T16:01:56.487" v="23"/>
        <pc:sldMkLst>
          <pc:docMk/>
          <pc:sldMk cId="497583170" sldId="261"/>
        </pc:sldMkLst>
        <pc:picChg chg="add">
          <ac:chgData name="Bunce, Caroline" userId="S::caroline.bunce@mnscorp.net::927ee524-7484-4574-84dc-db5d8ef6b066" providerId="AD" clId="Web-{560E0EAA-910D-51E6-17C0-21476C4E5AF9}" dt="2023-06-15T16:01:56.487" v="23"/>
          <ac:picMkLst>
            <pc:docMk/>
            <pc:sldMk cId="497583170" sldId="261"/>
            <ac:picMk id="3" creationId="{5A1D682D-A810-8C0D-E2E3-3445FC30E41C}"/>
          </ac:picMkLst>
        </pc:picChg>
        <pc:picChg chg="del">
          <ac:chgData name="Bunce, Caroline" userId="S::caroline.bunce@mnscorp.net::927ee524-7484-4574-84dc-db5d8ef6b066" providerId="AD" clId="Web-{560E0EAA-910D-51E6-17C0-21476C4E5AF9}" dt="2023-06-15T16:01:35.190" v="20"/>
          <ac:picMkLst>
            <pc:docMk/>
            <pc:sldMk cId="497583170" sldId="261"/>
            <ac:picMk id="15" creationId="{638E9B3A-1B41-45EC-A3C6-D4D3EB49706F}"/>
          </ac:picMkLst>
        </pc:picChg>
      </pc:sldChg>
      <pc:sldChg chg="addSp delSp modSp">
        <pc:chgData name="Bunce, Caroline" userId="S::caroline.bunce@mnscorp.net::927ee524-7484-4574-84dc-db5d8ef6b066" providerId="AD" clId="Web-{560E0EAA-910D-51E6-17C0-21476C4E5AF9}" dt="2023-06-15T16:02:07.284" v="26" actId="1076"/>
        <pc:sldMkLst>
          <pc:docMk/>
          <pc:sldMk cId="2144396561" sldId="262"/>
        </pc:sldMkLst>
        <pc:picChg chg="add mod">
          <ac:chgData name="Bunce, Caroline" userId="S::caroline.bunce@mnscorp.net::927ee524-7484-4574-84dc-db5d8ef6b066" providerId="AD" clId="Web-{560E0EAA-910D-51E6-17C0-21476C4E5AF9}" dt="2023-06-15T16:02:07.284" v="26" actId="1076"/>
          <ac:picMkLst>
            <pc:docMk/>
            <pc:sldMk cId="2144396561" sldId="262"/>
            <ac:picMk id="5" creationId="{6FCBEF51-1BEB-4ED4-6095-6992A4469AEC}"/>
          </ac:picMkLst>
        </pc:picChg>
        <pc:picChg chg="del">
          <ac:chgData name="Bunce, Caroline" userId="S::caroline.bunce@mnscorp.net::927ee524-7484-4574-84dc-db5d8ef6b066" providerId="AD" clId="Web-{560E0EAA-910D-51E6-17C0-21476C4E5AF9}" dt="2023-06-15T16:01:59.800" v="24"/>
          <ac:picMkLst>
            <pc:docMk/>
            <pc:sldMk cId="2144396561" sldId="262"/>
            <ac:picMk id="8" creationId="{7E220C29-F185-41EC-BA98-04F975C17A27}"/>
          </ac:picMkLst>
        </pc:picChg>
      </pc:sldChg>
      <pc:sldChg chg="addSp delSp modSp">
        <pc:chgData name="Bunce, Caroline" userId="S::caroline.bunce@mnscorp.net::927ee524-7484-4574-84dc-db5d8ef6b066" providerId="AD" clId="Web-{560E0EAA-910D-51E6-17C0-21476C4E5AF9}" dt="2023-06-15T16:00:47.923" v="5" actId="1076"/>
        <pc:sldMkLst>
          <pc:docMk/>
          <pc:sldMk cId="750963750" sldId="264"/>
        </pc:sldMkLst>
        <pc:picChg chg="add mod">
          <ac:chgData name="Bunce, Caroline" userId="S::caroline.bunce@mnscorp.net::927ee524-7484-4574-84dc-db5d8ef6b066" providerId="AD" clId="Web-{560E0EAA-910D-51E6-17C0-21476C4E5AF9}" dt="2023-06-15T16:00:47.923" v="5" actId="1076"/>
          <ac:picMkLst>
            <pc:docMk/>
            <pc:sldMk cId="750963750" sldId="264"/>
            <ac:picMk id="2" creationId="{7EA6339D-6314-F0D1-77A8-13E3D939FC2F}"/>
          </ac:picMkLst>
        </pc:picChg>
        <pc:picChg chg="del">
          <ac:chgData name="Bunce, Caroline" userId="S::caroline.bunce@mnscorp.net::927ee524-7484-4574-84dc-db5d8ef6b066" providerId="AD" clId="Web-{560E0EAA-910D-51E6-17C0-21476C4E5AF9}" dt="2023-06-15T16:00:39.236" v="0"/>
          <ac:picMkLst>
            <pc:docMk/>
            <pc:sldMk cId="750963750" sldId="264"/>
            <ac:picMk id="3" creationId="{D50186E2-5CDF-48FA-8993-38FFDD8B26E9}"/>
          </ac:picMkLst>
        </pc:picChg>
      </pc:sldChg>
      <pc:sldChg chg="addSp delSp modSp">
        <pc:chgData name="Bunce, Caroline" userId="S::caroline.bunce@mnscorp.net::927ee524-7484-4574-84dc-db5d8ef6b066" providerId="AD" clId="Web-{560E0EAA-910D-51E6-17C0-21476C4E5AF9}" dt="2023-06-15T16:01:07.658" v="11" actId="1076"/>
        <pc:sldMkLst>
          <pc:docMk/>
          <pc:sldMk cId="3354367737" sldId="265"/>
        </pc:sldMkLst>
        <pc:picChg chg="add mod">
          <ac:chgData name="Bunce, Caroline" userId="S::caroline.bunce@mnscorp.net::927ee524-7484-4574-84dc-db5d8ef6b066" providerId="AD" clId="Web-{560E0EAA-910D-51E6-17C0-21476C4E5AF9}" dt="2023-06-15T16:01:07.658" v="11" actId="1076"/>
          <ac:picMkLst>
            <pc:docMk/>
            <pc:sldMk cId="3354367737" sldId="265"/>
            <ac:picMk id="3" creationId="{40DF34FD-7B9C-3DD8-80F5-94A64E5829FF}"/>
          </ac:picMkLst>
        </pc:picChg>
        <pc:picChg chg="del">
          <ac:chgData name="Bunce, Caroline" userId="S::caroline.bunce@mnscorp.net::927ee524-7484-4574-84dc-db5d8ef6b066" providerId="AD" clId="Web-{560E0EAA-910D-51E6-17C0-21476C4E5AF9}" dt="2023-06-15T16:01:03.346" v="9"/>
          <ac:picMkLst>
            <pc:docMk/>
            <pc:sldMk cId="3354367737" sldId="265"/>
            <ac:picMk id="9" creationId="{CD5EBB2F-6BD0-4D01-9F34-ED7430A5811C}"/>
          </ac:picMkLst>
        </pc:picChg>
      </pc:sldChg>
      <pc:sldChg chg="add del replId">
        <pc:chgData name="Bunce, Caroline" userId="S::caroline.bunce@mnscorp.net::927ee524-7484-4574-84dc-db5d8ef6b066" providerId="AD" clId="Web-{560E0EAA-910D-51E6-17C0-21476C4E5AF9}" dt="2023-06-15T16:01:40.096" v="22"/>
        <pc:sldMkLst>
          <pc:docMk/>
          <pc:sldMk cId="3510856953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288B3-2F4D-4EE1-9DAD-9C9C948F6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87801-23CC-475C-B720-B659DABB3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C0AEC-747C-4D61-B2E2-377F47DC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0E177-7554-4BA5-8A69-C6C9CC9C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A02D2-2B16-4C6A-AC80-DF212EB6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144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C7D-2151-4E01-8734-3A9B66DC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A9BA76-AD5F-4237-95A3-A2181081B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02C2-28C7-4E61-8CCE-93FDE042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4AB13-E86E-4800-B6B3-D95AFFD7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4F8C8-3D47-40BE-998A-98541B494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5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9BF6FC-F4B4-43A9-A431-72710B75AE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14479-AE27-4025-95CF-DBDA66523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EE4EC-E6B5-472F-9120-23EA79584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E103D-7220-4659-B161-024BAE270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E4206-6E91-4521-8AF4-D1F3BE9A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2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D793-4F79-4B0D-8655-A60FF0872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8909-8BCC-4272-9F2F-799A7F25E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3D37-E538-45B5-A493-A5760C9F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9C712-BAB1-4C81-A7B2-63895273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B40E3-331C-4C16-80F5-22447F81E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58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E5F7-499D-494E-A3C5-F5A34DB20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07FD5-AE14-45E6-9BA2-7EF07FC7E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FABCC-69ED-4F83-A4C8-273D3B059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DA629-4CA2-4E7C-99A8-7BD9D0EA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9533F-1114-4CF1-B0B6-65DC9E51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90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BEF3-86B4-457E-ACE3-F9207A15F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8A31B-2CA6-4645-B9F5-C2EA7AA5B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49168-EB6C-4C3C-8167-0FAF746C1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48733-E643-4EAD-973D-6F5471D8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D5C7A-75C0-4829-989D-D2C51DAB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31FE6-100D-4B92-86B9-B2337F16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170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EDB4-285B-45D3-8B4C-7E114540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13ED3-6337-4B39-BCE6-58EE16239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4EDE6-C61A-43BD-95CA-21CEA6F61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0AA716-4331-4CA3-8C5F-F31035A715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B30CF-79F4-4A7A-A89B-FC3BE3CD0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D123F-F18D-44C7-A0A9-3497DF94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4EACB-3503-4B03-81F1-489BB994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1FB66-B284-4388-B093-4057B5F2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78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8ED76-91D3-400F-B2C9-A3437435C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E784C2-800E-4F2C-950D-1E9A574D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3AF34-7F1B-4FF9-B1B6-E8CC77390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C0E3D6-E31B-476A-9B8A-05029C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0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B19D3-1799-498C-9B10-97A65899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FEEB5-A7C0-449B-AD5D-C3B72BB7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1F64E-C221-464C-9B67-574C6B4F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111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EF3CC-DD9C-4BFA-9295-323328EBF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CD237-C5DC-4F51-A0E5-B397AA56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878B8-68A8-4691-B942-284EEB134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58A48-8AED-4DED-8B0A-FCF1C9BE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EF2DB-4A63-452A-B283-B8A4EC11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2CA18-3166-458F-A606-EE49C410B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53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58F64-50BA-4B91-B437-18D9667E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C4FEC5-8869-4226-9219-BF61CE2D3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A5AED-7D1F-4DF0-A6AA-C73C607C0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DD404-FA9B-4B62-97EA-425BE7854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AD9D9-F6A4-4DAE-9508-0EB298A3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087E4-6EEB-4B19-9643-DFCC16D9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94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987C0-FC4A-41DA-9235-6768F255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EB6DF-1C59-4504-BAD5-2A1676495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A36FF-DFF9-4ECE-80C8-F08077A3F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1849B-DE8B-4C58-8319-E92C96FF78F5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2CC40-1D8A-475A-B21E-1C36FC63F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BA4AE-5E0F-4F5E-82DA-B87B9AF03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B8321-A448-4829-B4ED-DEF6DC8F9D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94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909782-0B9A-49EC-82F3-F20E5EE453A5}"/>
              </a:ext>
            </a:extLst>
          </p:cNvPr>
          <p:cNvSpPr txBox="1"/>
          <p:nvPr/>
        </p:nvSpPr>
        <p:spPr>
          <a:xfrm>
            <a:off x="1171575" y="247786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MS London" panose="020B0503020203020204" pitchFamily="34" charset="0"/>
              </a:rPr>
              <a:t>Archive Biscuit Tin Images – information for teachers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F4E4861-F286-4829-B149-4A114E8CE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556862"/>
              </p:ext>
            </p:extLst>
          </p:nvPr>
        </p:nvGraphicFramePr>
        <p:xfrm>
          <a:off x="234740" y="1386717"/>
          <a:ext cx="11438891" cy="421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2540">
                  <a:extLst>
                    <a:ext uri="{9D8B030D-6E8A-4147-A177-3AD203B41FA5}">
                      <a16:colId xmlns:a16="http://schemas.microsoft.com/office/drawing/2014/main" val="3194099076"/>
                    </a:ext>
                  </a:extLst>
                </a:gridCol>
                <a:gridCol w="2574588">
                  <a:extLst>
                    <a:ext uri="{9D8B030D-6E8A-4147-A177-3AD203B41FA5}">
                      <a16:colId xmlns:a16="http://schemas.microsoft.com/office/drawing/2014/main" val="2495749756"/>
                    </a:ext>
                  </a:extLst>
                </a:gridCol>
                <a:gridCol w="877063">
                  <a:extLst>
                    <a:ext uri="{9D8B030D-6E8A-4147-A177-3AD203B41FA5}">
                      <a16:colId xmlns:a16="http://schemas.microsoft.com/office/drawing/2014/main" val="3525238246"/>
                    </a:ext>
                  </a:extLst>
                </a:gridCol>
                <a:gridCol w="7124700">
                  <a:extLst>
                    <a:ext uri="{9D8B030D-6E8A-4147-A177-3AD203B41FA5}">
                      <a16:colId xmlns:a16="http://schemas.microsoft.com/office/drawing/2014/main" val="1233104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Picture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670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Square green tin with illustrations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1984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M&amp;S Centenary biscuit tin celebrating 100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anniversary of M&amp;S.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71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Asymmetric bookcase tin with tea cup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Christmas biscuit tin designed using images from the archive collection (Sleeping Beauty book cover, 1930s, and Christmas Carols sheet music album, 1900s).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930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Marks &amp; Spencer Bazaar shopfront 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Christmas biscuit tin inspired by our Penny Bazaar shops (1900s-1920s).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738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Vintage TV 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Christmas biscuit tin in the shape of a 1960s television.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799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Red phone box 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Biscuit tin in the shape of a traditional red phone box.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7451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Hexagonal red 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Christmas biscuit tin designed using images from the archive collection (Advert for tree decorations, 1910s).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635394"/>
                  </a:ext>
                </a:extLst>
              </a:tr>
            </a:tbl>
          </a:graphicData>
        </a:graphic>
      </p:graphicFrame>
      <p:pic>
        <p:nvPicPr>
          <p:cNvPr id="2" name="Picture 5" descr="Logo&#10;&#10;Description automatically generated">
            <a:extLst>
              <a:ext uri="{FF2B5EF4-FFF2-40B4-BE49-F238E27FC236}">
                <a16:creationId xmlns:a16="http://schemas.microsoft.com/office/drawing/2014/main" id="{7EA6339D-6314-F0D1-77A8-13E3D939F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46" y="250437"/>
            <a:ext cx="746567" cy="6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63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x&#10;&#10;Description automatically generated">
            <a:extLst>
              <a:ext uri="{FF2B5EF4-FFF2-40B4-BE49-F238E27FC236}">
                <a16:creationId xmlns:a16="http://schemas.microsoft.com/office/drawing/2014/main" id="{595A5327-9CF9-49F5-BC20-8FD94074E2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9" t="15997" r="19533" b="5208"/>
          <a:stretch/>
        </p:blipFill>
        <p:spPr>
          <a:xfrm>
            <a:off x="15112" y="1"/>
            <a:ext cx="8482633" cy="6858000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F605A466-E33B-4F86-BFE2-460814F374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t="11999" r="27458" b="15852"/>
          <a:stretch/>
        </p:blipFill>
        <p:spPr>
          <a:xfrm>
            <a:off x="8497745" y="0"/>
            <a:ext cx="3013838" cy="3190736"/>
          </a:xfrm>
          <a:prstGeom prst="rect">
            <a:avLst/>
          </a:prstGeom>
        </p:spPr>
      </p:pic>
      <p:pic>
        <p:nvPicPr>
          <p:cNvPr id="8" name="Picture 7" descr="A picture containing sign&#10;&#10;Description automatically generated">
            <a:extLst>
              <a:ext uri="{FF2B5EF4-FFF2-40B4-BE49-F238E27FC236}">
                <a16:creationId xmlns:a16="http://schemas.microsoft.com/office/drawing/2014/main" id="{F9D371F0-7E72-46D2-A855-84C9F0BD03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8148" r="22061" b="18519"/>
          <a:stretch/>
        </p:blipFill>
        <p:spPr>
          <a:xfrm>
            <a:off x="8277224" y="3117709"/>
            <a:ext cx="3952875" cy="37402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816D48-B66F-47CB-BC1A-268AE0DF0077}"/>
              </a:ext>
            </a:extLst>
          </p:cNvPr>
          <p:cNvSpPr txBox="1"/>
          <p:nvPr/>
        </p:nvSpPr>
        <p:spPr>
          <a:xfrm>
            <a:off x="176272" y="154337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  <a:ea typeface="MingLiU" panose="020B0604030504040204" pitchFamily="49" charset="-120"/>
              </a:rPr>
              <a:t>1</a:t>
            </a: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69282BF9-A9B2-3C91-C544-9A9B21449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337" y="6086007"/>
            <a:ext cx="746567" cy="6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47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ck of pamphlets next to a book shelf&#10;&#10;Description automatically generated">
            <a:extLst>
              <a:ext uri="{FF2B5EF4-FFF2-40B4-BE49-F238E27FC236}">
                <a16:creationId xmlns:a16="http://schemas.microsoft.com/office/drawing/2014/main" id="{569A8A17-B3E5-4377-A13B-7DA8BD941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t="3164" r="800" b="2210"/>
          <a:stretch/>
        </p:blipFill>
        <p:spPr>
          <a:xfrm>
            <a:off x="0" y="0"/>
            <a:ext cx="5457825" cy="3919894"/>
          </a:xfrm>
          <a:prstGeom prst="rect">
            <a:avLst/>
          </a:prstGeom>
        </p:spPr>
      </p:pic>
      <p:pic>
        <p:nvPicPr>
          <p:cNvPr id="8" name="Picture 7" descr="A close up of a box&#10;&#10;Description automatically generated">
            <a:extLst>
              <a:ext uri="{FF2B5EF4-FFF2-40B4-BE49-F238E27FC236}">
                <a16:creationId xmlns:a16="http://schemas.microsoft.com/office/drawing/2014/main" id="{6A04C264-C2B6-4B82-8025-1FE87A6CE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16805" r="7535" b="19167"/>
          <a:stretch/>
        </p:blipFill>
        <p:spPr>
          <a:xfrm>
            <a:off x="17176" y="3919894"/>
            <a:ext cx="5397890" cy="2893520"/>
          </a:xfrm>
          <a:prstGeom prst="rect">
            <a:avLst/>
          </a:prstGeom>
        </p:spPr>
      </p:pic>
      <p:pic>
        <p:nvPicPr>
          <p:cNvPr id="10" name="Picture 9" descr="A close up of a box&#10;&#10;Description automatically generated">
            <a:extLst>
              <a:ext uri="{FF2B5EF4-FFF2-40B4-BE49-F238E27FC236}">
                <a16:creationId xmlns:a16="http://schemas.microsoft.com/office/drawing/2014/main" id="{D94428D1-2951-4025-9095-2BDABF59A3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30569" r="6047" b="23185"/>
          <a:stretch/>
        </p:blipFill>
        <p:spPr>
          <a:xfrm>
            <a:off x="5415065" y="4829174"/>
            <a:ext cx="5434882" cy="1984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99A8C4-A8EA-47D8-ACE5-F27B8A82A9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1" t="10747" r="17566" b="24208"/>
          <a:stretch/>
        </p:blipFill>
        <p:spPr>
          <a:xfrm>
            <a:off x="5415065" y="-1"/>
            <a:ext cx="6776936" cy="482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F0F240-3DBF-4268-B063-A2BF3017AB79}"/>
              </a:ext>
            </a:extLst>
          </p:cNvPr>
          <p:cNvSpPr txBox="1"/>
          <p:nvPr/>
        </p:nvSpPr>
        <p:spPr>
          <a:xfrm>
            <a:off x="17176" y="116237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  <a:ea typeface="MingLiU" panose="020B0604030504040204" pitchFamily="49" charset="-120"/>
              </a:rPr>
              <a:t>2</a:t>
            </a:r>
          </a:p>
        </p:txBody>
      </p:sp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40DF34FD-7B9C-3DD8-80F5-94A64E582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8704" y="6008842"/>
            <a:ext cx="746567" cy="6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6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ottle, food, beer, refrigerator&#10;&#10;Description automatically generated">
            <a:extLst>
              <a:ext uri="{FF2B5EF4-FFF2-40B4-BE49-F238E27FC236}">
                <a16:creationId xmlns:a16="http://schemas.microsoft.com/office/drawing/2014/main" id="{6E1126D4-EF15-4CF0-A59D-D555F0592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 t="1178" r="2279" b="2933"/>
          <a:stretch/>
        </p:blipFill>
        <p:spPr>
          <a:xfrm rot="16200000">
            <a:off x="-232075" y="1019605"/>
            <a:ext cx="6902150" cy="4905375"/>
          </a:xfrm>
          <a:prstGeom prst="rect">
            <a:avLst/>
          </a:prstGeom>
        </p:spPr>
      </p:pic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190C9F3F-42BB-444B-8FE2-B4F7886111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7639" r="5750" b="32947"/>
          <a:stretch/>
        </p:blipFill>
        <p:spPr>
          <a:xfrm rot="16200000">
            <a:off x="4061429" y="2656491"/>
            <a:ext cx="4905375" cy="1545018"/>
          </a:xfrm>
          <a:prstGeom prst="rect">
            <a:avLst/>
          </a:prstGeom>
        </p:spPr>
      </p:pic>
      <p:pic>
        <p:nvPicPr>
          <p:cNvPr id="7" name="Picture 6" descr="A close up of electronics&#10;&#10;Description automatically generated">
            <a:extLst>
              <a:ext uri="{FF2B5EF4-FFF2-40B4-BE49-F238E27FC236}">
                <a16:creationId xmlns:a16="http://schemas.microsoft.com/office/drawing/2014/main" id="{326A929C-6775-49DA-9A5F-A543EEA32D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5" t="15139" r="18746" b="20834"/>
          <a:stretch/>
        </p:blipFill>
        <p:spPr>
          <a:xfrm rot="16200000">
            <a:off x="6310163" y="976463"/>
            <a:ext cx="6858300" cy="4905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5A74C3-A22E-4C95-BACE-A0C7CB667F53}"/>
              </a:ext>
            </a:extLst>
          </p:cNvPr>
          <p:cNvSpPr txBox="1"/>
          <p:nvPr/>
        </p:nvSpPr>
        <p:spPr>
          <a:xfrm rot="16200000">
            <a:off x="-75012" y="6173212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  <a:ea typeface="MingLiU" panose="020B0604030504040204" pitchFamily="49" charset="-120"/>
              </a:rPr>
              <a:t>3</a:t>
            </a:r>
          </a:p>
        </p:txBody>
      </p:sp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5ADA2D0B-968A-BDA9-1FA5-DDEDB0A46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80000">
            <a:off x="27008" y="163627"/>
            <a:ext cx="746567" cy="6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6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95758FCB-D5F7-4B6A-8987-7D0402AF3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t="24209" r="14610" b="6815"/>
          <a:stretch/>
        </p:blipFill>
        <p:spPr>
          <a:xfrm>
            <a:off x="1116939" y="3899906"/>
            <a:ext cx="4502437" cy="2881893"/>
          </a:xfrm>
          <a:prstGeom prst="rect">
            <a:avLst/>
          </a:prstGeom>
        </p:spPr>
      </p:pic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C3CAB1C7-8B52-4358-B13A-BD68AB53B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20076" r="17852" b="7891"/>
          <a:stretch/>
        </p:blipFill>
        <p:spPr>
          <a:xfrm>
            <a:off x="47916" y="6039"/>
            <a:ext cx="5523544" cy="4067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639EF-1565-4856-96C7-91BAFE019770}"/>
              </a:ext>
            </a:extLst>
          </p:cNvPr>
          <p:cNvSpPr txBox="1"/>
          <p:nvPr/>
        </p:nvSpPr>
        <p:spPr>
          <a:xfrm>
            <a:off x="0" y="0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  <a:ea typeface="MingLiU" panose="020B0604030504040204" pitchFamily="49" charset="-120"/>
              </a:rPr>
              <a:t>4</a:t>
            </a:r>
          </a:p>
        </p:txBody>
      </p:sp>
      <p:pic>
        <p:nvPicPr>
          <p:cNvPr id="6" name="Picture 5" descr="A close up of a box&#10;&#10;Description automatically generated">
            <a:extLst>
              <a:ext uri="{FF2B5EF4-FFF2-40B4-BE49-F238E27FC236}">
                <a16:creationId xmlns:a16="http://schemas.microsoft.com/office/drawing/2014/main" id="{206A17E0-D47F-4E56-99D4-974C7DE8D8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t="15833" r="11716" b="10555"/>
          <a:stretch/>
        </p:blipFill>
        <p:spPr>
          <a:xfrm>
            <a:off x="5667375" y="4938974"/>
            <a:ext cx="2712083" cy="1842825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6308B27E-6641-467F-88F2-59F6CE74B5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t="16528" r="16167" b="14028"/>
          <a:stretch/>
        </p:blipFill>
        <p:spPr>
          <a:xfrm>
            <a:off x="5571460" y="0"/>
            <a:ext cx="6593584" cy="4848225"/>
          </a:xfrm>
          <a:prstGeom prst="rect">
            <a:avLst/>
          </a:prstGeom>
        </p:spPr>
      </p:pic>
      <p:pic>
        <p:nvPicPr>
          <p:cNvPr id="7" name="Picture 5" descr="Logo&#10;&#10;Description automatically generated">
            <a:extLst>
              <a:ext uri="{FF2B5EF4-FFF2-40B4-BE49-F238E27FC236}">
                <a16:creationId xmlns:a16="http://schemas.microsoft.com/office/drawing/2014/main" id="{7E2C1B46-AB81-700E-C12E-9C0EED265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3388" y="6134234"/>
            <a:ext cx="746567" cy="6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3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refrigerator, booth, table&#10;&#10;Description automatically generated">
            <a:extLst>
              <a:ext uri="{FF2B5EF4-FFF2-40B4-BE49-F238E27FC236}">
                <a16:creationId xmlns:a16="http://schemas.microsoft.com/office/drawing/2014/main" id="{A4B9A1B2-B0D3-421D-9220-F6E7E97C1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2" t="14166" r="29391" b="9584"/>
          <a:stretch/>
        </p:blipFill>
        <p:spPr>
          <a:xfrm>
            <a:off x="10036882" y="619125"/>
            <a:ext cx="2014217" cy="5167312"/>
          </a:xfrm>
          <a:prstGeom prst="rect">
            <a:avLst/>
          </a:prstGeom>
        </p:spPr>
      </p:pic>
      <p:pic>
        <p:nvPicPr>
          <p:cNvPr id="7" name="Picture 6" descr="A picture containing sitting, box, booth, clock&#10;&#10;Description automatically generated">
            <a:extLst>
              <a:ext uri="{FF2B5EF4-FFF2-40B4-BE49-F238E27FC236}">
                <a16:creationId xmlns:a16="http://schemas.microsoft.com/office/drawing/2014/main" id="{FD67FE8E-3019-44C1-BBD5-C62CAEA0A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2" t="10278" r="25697" b="11249"/>
          <a:stretch/>
        </p:blipFill>
        <p:spPr>
          <a:xfrm>
            <a:off x="7988248" y="619126"/>
            <a:ext cx="2048634" cy="5167312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ADBE6C7-14FA-4BF4-A2D8-3444745A46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7" t="26528" r="33728" b="13611"/>
          <a:stretch/>
        </p:blipFill>
        <p:spPr>
          <a:xfrm>
            <a:off x="68207" y="628650"/>
            <a:ext cx="3843338" cy="4886369"/>
          </a:xfrm>
          <a:prstGeom prst="rect">
            <a:avLst/>
          </a:prstGeom>
        </p:spPr>
      </p:pic>
      <p:pic>
        <p:nvPicPr>
          <p:cNvPr id="11" name="Picture 10" descr="A picture containing sitting, box, cat, booth&#10;&#10;Description automatically generated">
            <a:extLst>
              <a:ext uri="{FF2B5EF4-FFF2-40B4-BE49-F238E27FC236}">
                <a16:creationId xmlns:a16="http://schemas.microsoft.com/office/drawing/2014/main" id="{AE46C039-A1FB-4968-9613-D319509F6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3" t="12361" r="29716" b="11389"/>
          <a:stretch/>
        </p:blipFill>
        <p:spPr>
          <a:xfrm>
            <a:off x="5937248" y="642936"/>
            <a:ext cx="2098624" cy="5143501"/>
          </a:xfrm>
          <a:prstGeom prst="rect">
            <a:avLst/>
          </a:prstGeom>
        </p:spPr>
      </p:pic>
      <p:pic>
        <p:nvPicPr>
          <p:cNvPr id="13" name="Picture 12" descr="A close up of a box&#10;&#10;Description automatically generated">
            <a:extLst>
              <a:ext uri="{FF2B5EF4-FFF2-40B4-BE49-F238E27FC236}">
                <a16:creationId xmlns:a16="http://schemas.microsoft.com/office/drawing/2014/main" id="{6684C3B6-21D0-4B71-A391-EECC70F17F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8" t="14722" r="29002" b="10278"/>
          <a:stretch/>
        </p:blipFill>
        <p:spPr>
          <a:xfrm>
            <a:off x="3949646" y="619125"/>
            <a:ext cx="2066925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B2A580-6EFC-41B1-9660-0D0533DF1E88}"/>
              </a:ext>
            </a:extLst>
          </p:cNvPr>
          <p:cNvSpPr txBox="1"/>
          <p:nvPr/>
        </p:nvSpPr>
        <p:spPr>
          <a:xfrm>
            <a:off x="0" y="0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  <a:ea typeface="MingLiU" panose="020B0604030504040204" pitchFamily="49" charset="-120"/>
              </a:rPr>
              <a:t>5</a:t>
            </a:r>
          </a:p>
        </p:txBody>
      </p:sp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5A1D682D-A810-8C0D-E2E3-3445FC30E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3388" y="6134234"/>
            <a:ext cx="746567" cy="6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8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p sign&#10;&#10;Description automatically generated">
            <a:extLst>
              <a:ext uri="{FF2B5EF4-FFF2-40B4-BE49-F238E27FC236}">
                <a16:creationId xmlns:a16="http://schemas.microsoft.com/office/drawing/2014/main" id="{E7FAAD90-E7D8-4CC4-8D82-ADDF75718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2639" r="10252" b="4860"/>
          <a:stretch/>
        </p:blipFill>
        <p:spPr>
          <a:xfrm>
            <a:off x="0" y="0"/>
            <a:ext cx="5719763" cy="5745644"/>
          </a:xfrm>
          <a:prstGeom prst="rect">
            <a:avLst/>
          </a:prstGeom>
        </p:spPr>
      </p:pic>
      <p:pic>
        <p:nvPicPr>
          <p:cNvPr id="6" name="Picture 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294C5967-4818-48F6-9B3C-72286F86FF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8" t="7639" r="21822" b="10278"/>
          <a:stretch/>
        </p:blipFill>
        <p:spPr>
          <a:xfrm>
            <a:off x="5849646" y="6835"/>
            <a:ext cx="6342354" cy="6374714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DDFB1664-305B-401F-AD2E-86020B6FC5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t="28634" r="11802" b="23054"/>
          <a:stretch/>
        </p:blipFill>
        <p:spPr>
          <a:xfrm>
            <a:off x="4235116" y="5604133"/>
            <a:ext cx="2776138" cy="1242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1F0AFF-AC8B-46B8-98BA-64931914859C}"/>
              </a:ext>
            </a:extLst>
          </p:cNvPr>
          <p:cNvSpPr txBox="1"/>
          <p:nvPr/>
        </p:nvSpPr>
        <p:spPr>
          <a:xfrm>
            <a:off x="0" y="0"/>
            <a:ext cx="75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MS London" panose="020B0503020203020204" pitchFamily="34" charset="0"/>
                <a:ea typeface="MingLiU" panose="020B0604030504040204" pitchFamily="49" charset="-120"/>
              </a:rPr>
              <a:t>6</a:t>
            </a:r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6FCBEF51-1BEB-4ED4-6095-6992A4469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8" y="6114943"/>
            <a:ext cx="746567" cy="6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96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09842e-53a5-4bb7-bc73-44700463a8be" xsi:nil="true"/>
    <lcf76f155ced4ddcb4097134ff3c332f xmlns="b409bf46-b67d-4a06-9d8c-c85409b9eb8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E09B30B5B8CC478F730F47926091CF" ma:contentTypeVersion="17" ma:contentTypeDescription="Create a new document." ma:contentTypeScope="" ma:versionID="95f610ac5acdbdbaad5830d421ec0bcf">
  <xsd:schema xmlns:xsd="http://www.w3.org/2001/XMLSchema" xmlns:xs="http://www.w3.org/2001/XMLSchema" xmlns:p="http://schemas.microsoft.com/office/2006/metadata/properties" xmlns:ns2="b409bf46-b67d-4a06-9d8c-c85409b9eb8c" xmlns:ns3="e509842e-53a5-4bb7-bc73-44700463a8be" targetNamespace="http://schemas.microsoft.com/office/2006/metadata/properties" ma:root="true" ma:fieldsID="cdaea86eb16ac1c9989b4959bbd3fe04" ns2:_="" ns3:_="">
    <xsd:import namespace="b409bf46-b67d-4a06-9d8c-c85409b9eb8c"/>
    <xsd:import namespace="e509842e-53a5-4bb7-bc73-44700463a8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9bf46-b67d-4a06-9d8c-c85409b9eb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293ec6e-e2cf-44ce-b850-8c312a9f0b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09842e-53a5-4bb7-bc73-44700463a8b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3ca479-6195-4458-a539-c91f191387fc}" ma:internalName="TaxCatchAll" ma:showField="CatchAllData" ma:web="e509842e-53a5-4bb7-bc73-44700463a8b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1999EC-00F1-4554-8472-D0EF5637CCEB}">
  <ds:schemaRefs>
    <ds:schemaRef ds:uri="http://schemas.microsoft.com/office/2006/metadata/properties"/>
    <ds:schemaRef ds:uri="http://schemas.microsoft.com/office/infopath/2007/PartnerControls"/>
    <ds:schemaRef ds:uri="e509842e-53a5-4bb7-bc73-44700463a8be"/>
    <ds:schemaRef ds:uri="b409bf46-b67d-4a06-9d8c-c85409b9eb8c"/>
  </ds:schemaRefs>
</ds:datastoreItem>
</file>

<file path=customXml/itemProps2.xml><?xml version="1.0" encoding="utf-8"?>
<ds:datastoreItem xmlns:ds="http://schemas.openxmlformats.org/officeDocument/2006/customXml" ds:itemID="{81E58E20-B9F8-4A61-ABC8-16371728E2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079DC8-6756-4E58-87AD-9DD22BBFB7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09bf46-b67d-4a06-9d8c-c85409b9eb8c"/>
    <ds:schemaRef ds:uri="e509842e-53a5-4bb7-bc73-44700463a8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153</Words>
  <Application>Microsoft Office PowerPoint</Application>
  <PresentationFormat>Widescreen</PresentationFormat>
  <Paragraphs>35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Bunce, Caroline</dc:creator>
  <cp:lastModifiedBy>Bunce, Caroline</cp:lastModifiedBy>
  <cp:revision>26</cp:revision>
  <dcterms:created xsi:type="dcterms:W3CDTF">2020-08-20T10:57:00Z</dcterms:created>
  <dcterms:modified xsi:type="dcterms:W3CDTF">2023-06-15T16:02:10Z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0x01010010E09B30B5B8CC478F730F47926091CF</vt:lpwstr>
  </property>
  <property fmtid="{D5CDD505-2E9C-101B-9397-08002B2CF9AE}" pid="3" name="MediaServiceImageTags">
    <vt:lpwstr/>
  </property>
</Properties>
</file>