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723F3-66DD-ED88-D948-668F6B42BAE2}" v="4" dt="2023-06-15T16:02:28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42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2D6723F3-66DD-ED88-D948-668F6B42BAE2}"/>
    <pc:docChg chg="modSld">
      <pc:chgData name="Bunce, Caroline" userId="S::caroline.bunce@mnscorp.net::927ee524-7484-4574-84dc-db5d8ef6b066" providerId="AD" clId="Web-{2D6723F3-66DD-ED88-D948-668F6B42BAE2}" dt="2023-06-15T16:02:28.717" v="2" actId="1076"/>
      <pc:docMkLst>
        <pc:docMk/>
      </pc:docMkLst>
      <pc:sldChg chg="addSp delSp modSp">
        <pc:chgData name="Bunce, Caroline" userId="S::caroline.bunce@mnscorp.net::927ee524-7484-4574-84dc-db5d8ef6b066" providerId="AD" clId="Web-{2D6723F3-66DD-ED88-D948-668F6B42BAE2}" dt="2023-06-15T16:02:28.717" v="2" actId="1076"/>
        <pc:sldMkLst>
          <pc:docMk/>
          <pc:sldMk cId="2153074387" sldId="256"/>
        </pc:sldMkLst>
        <pc:picChg chg="add mod">
          <ac:chgData name="Bunce, Caroline" userId="S::caroline.bunce@mnscorp.net::927ee524-7484-4574-84dc-db5d8ef6b066" providerId="AD" clId="Web-{2D6723F3-66DD-ED88-D948-668F6B42BAE2}" dt="2023-06-15T16:02:28.717" v="2" actId="1076"/>
          <ac:picMkLst>
            <pc:docMk/>
            <pc:sldMk cId="2153074387" sldId="256"/>
            <ac:picMk id="3" creationId="{1625F1CB-64DB-A3CB-B484-3EC9B567D484}"/>
          </ac:picMkLst>
        </pc:picChg>
        <pc:picChg chg="del">
          <ac:chgData name="Bunce, Caroline" userId="S::caroline.bunce@mnscorp.net::927ee524-7484-4574-84dc-db5d8ef6b066" providerId="AD" clId="Web-{2D6723F3-66DD-ED88-D948-668F6B42BAE2}" dt="2023-06-15T16:02:24.263" v="0"/>
          <ac:picMkLst>
            <pc:docMk/>
            <pc:sldMk cId="2153074387" sldId="256"/>
            <ac:picMk id="4" creationId="{05149B0C-30E9-7A41-A17D-5080A76D29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B347-F23C-5A48-AFAA-9B050BC5A3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442A-C91B-D044-B3FE-BD6CAAE6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291A258-D290-8E42-849C-7EDD0365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86139">
            <a:off x="9013881" y="169587"/>
            <a:ext cx="737162" cy="6773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77B28-8202-B342-B45E-A38BB38B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01" y="217684"/>
            <a:ext cx="4429850" cy="970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F235AE-2FC5-7849-8AC9-0B63512C9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5193">
            <a:off x="1220462" y="129084"/>
            <a:ext cx="1093800" cy="9417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DC5DA7-67F1-4F47-8A4E-A488B6667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6449">
            <a:off x="7882829" y="145004"/>
            <a:ext cx="1037975" cy="1138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B9522-E42D-6F42-90B2-4C8D11F97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3995">
            <a:off x="8913859" y="1009413"/>
            <a:ext cx="908113" cy="552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60486-6B53-C747-8577-A6D0307D37E5}"/>
              </a:ext>
            </a:extLst>
          </p:cNvPr>
          <p:cNvSpPr txBox="1"/>
          <p:nvPr/>
        </p:nvSpPr>
        <p:spPr>
          <a:xfrm>
            <a:off x="6894786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D6162-A63F-4CFB-A724-CD5058BC3EEA}"/>
              </a:ext>
            </a:extLst>
          </p:cNvPr>
          <p:cNvSpPr txBox="1"/>
          <p:nvPr/>
        </p:nvSpPr>
        <p:spPr>
          <a:xfrm>
            <a:off x="110527" y="1708799"/>
            <a:ext cx="411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MS London" panose="020B0503020203020204" pitchFamily="34" charset="0"/>
              </a:rPr>
              <a:t>Design your Biscuit Tin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30B0D-FB84-4A64-B634-A83B5D92BBF0}"/>
              </a:ext>
            </a:extLst>
          </p:cNvPr>
          <p:cNvSpPr txBox="1"/>
          <p:nvPr/>
        </p:nvSpPr>
        <p:spPr>
          <a:xfrm>
            <a:off x="43212" y="1198771"/>
            <a:ext cx="248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MS London" panose="020B0503020203020204" pitchFamily="34" charset="0"/>
              </a:rPr>
              <a:t>Your name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29FB2-6B96-4016-9593-C45FF8AA6D28}"/>
              </a:ext>
            </a:extLst>
          </p:cNvPr>
          <p:cNvCxnSpPr>
            <a:cxnSpLocks/>
          </p:cNvCxnSpPr>
          <p:nvPr/>
        </p:nvCxnSpPr>
        <p:spPr>
          <a:xfrm>
            <a:off x="1258840" y="1510871"/>
            <a:ext cx="2933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88F54A8-A545-42EA-9833-0A736E1D26F8}"/>
              </a:ext>
            </a:extLst>
          </p:cNvPr>
          <p:cNvSpPr/>
          <p:nvPr/>
        </p:nvSpPr>
        <p:spPr>
          <a:xfrm>
            <a:off x="96857" y="1635733"/>
            <a:ext cx="9745259" cy="510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1625F1CB-64DB-A3CB-B484-3EC9B567D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64" y="202845"/>
            <a:ext cx="74311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9AC59-5218-48CA-85A0-70080410A6AE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3BC674F2-7309-4A74-9385-56F034824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F77B0-801A-4557-BF3D-78299DB28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Bentley</dc:creator>
  <cp:lastModifiedBy>Bunce, Caroline</cp:lastModifiedBy>
  <cp:revision>13</cp:revision>
  <dcterms:created xsi:type="dcterms:W3CDTF">2020-09-22T20:40:07Z</dcterms:created>
  <dcterms:modified xsi:type="dcterms:W3CDTF">2023-06-15T16:02:30Z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