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0079-A0BE-4340-AA2A-40B2DD07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BCA8F-0945-4FD9-BB2F-5F9C9563C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1477-FFAF-4211-9AA8-1E102301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A716-97F8-4618-A29B-24382DA0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7A44-1C93-4072-952A-167AE8E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5FFD-FA08-4AE3-8E6A-902CBBF6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24C7E-6A3D-4298-B89B-5D772A663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F3DD-9D52-4147-ADC0-57FC77CA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0217-C79A-4053-BA22-4B10CDC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794C6-BD02-44E6-8CB0-CD8852F1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0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D83A8-67BE-43AE-BCCC-C31808C6D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475DC-A006-4283-BDCC-EA6781E8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712D-ED76-4C30-B08D-34C887E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CB42-CDF2-48DF-AC0F-EEAE8F75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CB2A-B7F3-4A68-BA5C-F2A7249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0CB0-3383-4D63-A8E7-E8413745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DE83-26E5-4AEA-904A-D52E13F6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4A7D-CBA3-4E15-B039-5732D6AC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DD3C-61F8-4A13-8B83-B087E1BD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ABCD-510A-41CC-9D96-509A32CB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D3A4-3CC5-4E51-B2E0-F376D5EA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E87E-227B-422E-A2E3-3BECC553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D545-DCCA-46E5-BAAA-C75FFFDE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F9ADF-6A71-43C4-B797-0EF203AE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A56-D3D9-418B-B208-8F73A8A3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205A-B32C-4316-8672-F58A406F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4474-DC32-4491-929D-F7B22BC00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C2B6F-3008-4BD6-B532-2D018FA73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313C0-7A06-4F1D-9BF3-B5CFB822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9909-471F-4086-BC11-253F5B0F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7F77-CF87-4E6B-9907-65983022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5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E8A6-DD1F-4F52-9834-6A79D9A8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39935-2251-41D9-AC23-9E9CD606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D0C77-C97E-4AAA-86EF-C2447A16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ACAF3-C0D7-4B81-A147-1F56EE673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14A6F-F84A-4F42-AE77-C8CCDEA22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DD44B-5728-4EFD-881C-F16FC806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FFBE9-DD62-468E-9042-54CB0AB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1FA90-3A73-4D8F-BADA-4EFD3D2D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C9D8-ED7F-419A-AD9F-66816ED3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F9EA-C3FD-42D9-B791-108B2DEE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BEF4C-353E-4CAA-8761-D426EF5D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97C2C-74CF-456B-A9FE-3BF9F0C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4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D0823-6E5A-4B5F-B3FE-3F84D117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B04B8-FA87-4FDB-9AB8-10D81D2F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4974-59AE-452D-84EA-17A9703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D39A-115D-4F3C-843B-8F42DA9B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140-FA10-4748-9312-00C34DCB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71E73-4FE3-449E-A187-B513AF52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D1118-F82F-40C8-BD3C-C883D4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4448-D928-4E31-A2A4-B80AA8A3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7CDC0-F34F-4DC2-8ED4-9F6C229B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6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5F8F-5FB2-45D6-8B4C-08DCD619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ABC67-4F6D-4B88-AB39-2A31144F2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21A7-28F0-4CF5-9CF1-CC6D3BB8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6B7CA-BFF7-42DB-9A64-2C033048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419E4-0DC2-4BEB-8590-BAF58F1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5DED3-37E2-430D-A103-1062B89D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D911C-BCAB-4FFB-B2C1-C5D6B45F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F1653-CE04-45E3-B2D1-2245CF22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6DF9-A57B-4127-8D29-A3E384DD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7024-C997-4484-9AE7-C2D65814E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3E4B1-59D2-4780-8B3B-5D379FC95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1A7D2D-0E53-4E00-BCF2-1339225D631E}"/>
              </a:ext>
            </a:extLst>
          </p:cNvPr>
          <p:cNvSpPr txBox="1"/>
          <p:nvPr/>
        </p:nvSpPr>
        <p:spPr>
          <a:xfrm>
            <a:off x="207396" y="157702"/>
            <a:ext cx="1054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S London" panose="020B0503020203020204" pitchFamily="34" charset="0"/>
              </a:rPr>
              <a:t>Fabric Investigation Record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05787-05D7-49EF-A362-999C0784EB6D}"/>
              </a:ext>
            </a:extLst>
          </p:cNvPr>
          <p:cNvSpPr txBox="1"/>
          <p:nvPr/>
        </p:nvSpPr>
        <p:spPr>
          <a:xfrm>
            <a:off x="268355" y="870610"/>
            <a:ext cx="335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What do we want to find out?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0FAB9-DF49-4D43-A321-45E589E3CEA2}"/>
              </a:ext>
            </a:extLst>
          </p:cNvPr>
          <p:cNvSpPr txBox="1"/>
          <p:nvPr/>
        </p:nvSpPr>
        <p:spPr>
          <a:xfrm>
            <a:off x="268354" y="2042211"/>
            <a:ext cx="27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This is what we will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EE5DF-E168-4FBE-9869-30DF47390B08}"/>
              </a:ext>
            </a:extLst>
          </p:cNvPr>
          <p:cNvSpPr txBox="1"/>
          <p:nvPr/>
        </p:nvSpPr>
        <p:spPr>
          <a:xfrm>
            <a:off x="268353" y="3390683"/>
            <a:ext cx="445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This is a picture of what we will need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869AF-6E4E-48D3-8308-C92BD41716D1}"/>
              </a:ext>
            </a:extLst>
          </p:cNvPr>
          <p:cNvSpPr txBox="1"/>
          <p:nvPr/>
        </p:nvSpPr>
        <p:spPr>
          <a:xfrm>
            <a:off x="7495762" y="3404036"/>
            <a:ext cx="36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We will make it a fair test 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4DEA8-6735-4EC5-B5D0-2B2E5EE61521}"/>
              </a:ext>
            </a:extLst>
          </p:cNvPr>
          <p:cNvSpPr txBox="1"/>
          <p:nvPr/>
        </p:nvSpPr>
        <p:spPr>
          <a:xfrm>
            <a:off x="268353" y="5558958"/>
            <a:ext cx="257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We found out that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AC2D4-4CE7-47EC-A10F-43C26AFA76A8}"/>
              </a:ext>
            </a:extLst>
          </p:cNvPr>
          <p:cNvSpPr/>
          <p:nvPr/>
        </p:nvSpPr>
        <p:spPr>
          <a:xfrm>
            <a:off x="243508" y="810255"/>
            <a:ext cx="11757992" cy="10469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S London" panose="020B05030202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FB740F-9A00-4371-BFB9-3F9AC567364D}"/>
              </a:ext>
            </a:extLst>
          </p:cNvPr>
          <p:cNvSpPr/>
          <p:nvPr/>
        </p:nvSpPr>
        <p:spPr>
          <a:xfrm>
            <a:off x="243508" y="2031037"/>
            <a:ext cx="11757991" cy="1157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S London" panose="020B0503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90555-425F-4230-8F6C-AC441809B496}"/>
              </a:ext>
            </a:extLst>
          </p:cNvPr>
          <p:cNvSpPr/>
          <p:nvPr/>
        </p:nvSpPr>
        <p:spPr>
          <a:xfrm>
            <a:off x="268353" y="3335231"/>
            <a:ext cx="7017029" cy="2041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S London" panose="020B05030202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E337F-F7AA-443C-BCB8-811EB61CAF68}"/>
              </a:ext>
            </a:extLst>
          </p:cNvPr>
          <p:cNvSpPr/>
          <p:nvPr/>
        </p:nvSpPr>
        <p:spPr>
          <a:xfrm>
            <a:off x="7495762" y="3335230"/>
            <a:ext cx="4505737" cy="2041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S London" panose="020B05030202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147500-BAEC-4A10-A37E-0D985A096CF1}"/>
              </a:ext>
            </a:extLst>
          </p:cNvPr>
          <p:cNvSpPr/>
          <p:nvPr/>
        </p:nvSpPr>
        <p:spPr>
          <a:xfrm>
            <a:off x="268353" y="5530408"/>
            <a:ext cx="11733146" cy="1157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S London" panose="020B05030202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889E8-F983-4F91-A92F-C2BB5DEFD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8152">
            <a:off x="11570646" y="153773"/>
            <a:ext cx="507969" cy="592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D111BD-AFF6-4DB5-8350-45CDBBEF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9804">
            <a:off x="10677893" y="116180"/>
            <a:ext cx="660632" cy="6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1883F8-7F06-456D-A318-25DEBE4F044B}"/>
</file>

<file path=customXml/itemProps2.xml><?xml version="1.0" encoding="utf-8"?>
<ds:datastoreItem xmlns:ds="http://schemas.openxmlformats.org/officeDocument/2006/customXml" ds:itemID="{3EA58C50-E2F8-40BD-B606-BEB9951F9E05}"/>
</file>

<file path=customXml/itemProps3.xml><?xml version="1.0" encoding="utf-8"?>
<ds:datastoreItem xmlns:ds="http://schemas.openxmlformats.org/officeDocument/2006/customXml" ds:itemID="{815D3AEF-7E59-42B1-8704-BAD66699224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MS London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5</cp:revision>
  <dcterms:created xsi:type="dcterms:W3CDTF">2020-10-01T19:38:03Z</dcterms:created>
  <dcterms:modified xsi:type="dcterms:W3CDTF">2020-12-01T16:57:11Z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