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09979-B4B5-4614-B83A-80F1B6E6DB4D}" v="2" dt="2023-06-28T13:45:22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ce, Caroline" userId="927ee524-7484-4574-84dc-db5d8ef6b066" providerId="ADAL" clId="{0D209979-B4B5-4614-B83A-80F1B6E6DB4D}"/>
    <pc:docChg chg="custSel modSld">
      <pc:chgData name="Bunce, Caroline" userId="927ee524-7484-4574-84dc-db5d8ef6b066" providerId="ADAL" clId="{0D209979-B4B5-4614-B83A-80F1B6E6DB4D}" dt="2023-06-28T13:45:27.160" v="7" actId="1076"/>
      <pc:docMkLst>
        <pc:docMk/>
      </pc:docMkLst>
      <pc:sldChg chg="addSp delSp modSp mod">
        <pc:chgData name="Bunce, Caroline" userId="927ee524-7484-4574-84dc-db5d8ef6b066" providerId="ADAL" clId="{0D209979-B4B5-4614-B83A-80F1B6E6DB4D}" dt="2023-06-28T13:45:27.160" v="7" actId="1076"/>
        <pc:sldMkLst>
          <pc:docMk/>
          <pc:sldMk cId="2392877105" sldId="256"/>
        </pc:sldMkLst>
        <pc:picChg chg="add del mod">
          <ac:chgData name="Bunce, Caroline" userId="927ee524-7484-4574-84dc-db5d8ef6b066" providerId="ADAL" clId="{0D209979-B4B5-4614-B83A-80F1B6E6DB4D}" dt="2023-06-28T13:45:11.688" v="2" actId="478"/>
          <ac:picMkLst>
            <pc:docMk/>
            <pc:sldMk cId="2392877105" sldId="256"/>
            <ac:picMk id="2" creationId="{C9C742B2-FDE3-20DB-29F4-36D8F2B244AC}"/>
          </ac:picMkLst>
        </pc:picChg>
        <pc:picChg chg="add mod">
          <ac:chgData name="Bunce, Caroline" userId="927ee524-7484-4574-84dc-db5d8ef6b066" providerId="ADAL" clId="{0D209979-B4B5-4614-B83A-80F1B6E6DB4D}" dt="2023-06-28T13:45:27.160" v="7" actId="1076"/>
          <ac:picMkLst>
            <pc:docMk/>
            <pc:sldMk cId="2392877105" sldId="256"/>
            <ac:picMk id="5" creationId="{BEDD1625-AA42-C04C-C09A-0CC3F16CEE5C}"/>
          </ac:picMkLst>
        </pc:picChg>
        <pc:picChg chg="del">
          <ac:chgData name="Bunce, Caroline" userId="927ee524-7484-4574-84dc-db5d8ef6b066" providerId="ADAL" clId="{0D209979-B4B5-4614-B83A-80F1B6E6DB4D}" dt="2023-06-28T13:45:09.591" v="0" actId="478"/>
          <ac:picMkLst>
            <pc:docMk/>
            <pc:sldMk cId="2392877105" sldId="256"/>
            <ac:picMk id="7" creationId="{A89B16D5-EBA0-43F9-A955-BBED5E1340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4DA9-7D74-4590-B2AB-39A49C2EC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C2073-9FDB-4045-A89F-229ECAB65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2EAF4-05E6-42EB-80DD-74F2DC45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E0B47-1782-44F4-90D1-E65D1A4C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67D1-C9CF-4D5D-BC2A-763E0EEC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8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6109-07B6-406C-B882-E3F63960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1417-478C-4741-AC62-96D56D53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2E6E5-6079-4E0E-90EE-9BC6D67E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453B-1C6B-481D-8B71-5BDCEE8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27DFF-ABA7-4EE1-8B19-E0F2575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8DFA2-0108-4A06-B7BF-18DCAD281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01876-89CC-4306-B20E-0F3E12268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0FA9-278F-418F-9089-3C3AA93E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1D2F-528F-437E-B6E6-B994B46A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086C-5FE8-46FD-AAE0-CD0BD520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A3D5-0F47-43C0-93C7-48177C3E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6B99D-EDD9-4A70-A543-E15CDBB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C7DA-D508-451B-988E-C036DCFE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D7253-166B-4F5D-8885-FDD9F62F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427D-8E2F-4060-87A2-00FC46FE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5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F3EA-6191-4BFC-ACD7-4D0EA1CE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0967B-AB3B-4868-8DC3-BE8639DA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49B44-B604-4E27-BEE3-478D50A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7BBD-9F41-4678-A47E-988509D0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68BE-FC50-4FDA-9AEE-A1EC733C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1F6E-1AC9-4E4A-8977-5EBEF758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0402-A0DD-47F6-AC7D-D5346A76A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C14B2-CA80-42A3-AE77-DEA69EAB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A5C6F-0096-49D4-AAE2-47F1C66E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A2197-B54D-4B0C-925D-A27D05EF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E615A-8767-4426-853E-5BFE8AA5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8EDF-EF07-4E6D-9F36-4C9EFEEE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1E860-3C3A-4443-B2C6-C2B39C1B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E773D-7BF3-4F39-A690-64DC80EE8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B7D0D-A12E-4770-92E2-F4C1092C5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2A88A-3D54-452E-9BF8-E44AA0971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A9FDF-C9A6-4D64-83B4-096BB612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5EDE9-C9F7-4104-83DD-D805DF40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AA693-5A5D-4EA7-8DA4-5A1CA6C5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5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21A0-892E-40C9-9B5C-089C250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BDB56-1C55-4884-91CC-4651AE13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D1037-3A30-4BBD-A927-B9281F4B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48F53-C98F-4281-BB58-D494C0B9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CDD09-CF03-420D-B66C-BBC23F12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5F8FE-3D24-4CCB-80F3-368E6C8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91B70-9560-4D6B-A826-736FA1D7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8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13A8-E083-4CC3-90E5-5E692C58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C8B9-0008-4C6E-AF2B-4F8CEC58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68C10-698C-4782-89C2-CDF46A468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03F72-945B-4B12-9CE2-349A4B09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2EA49-0D51-40F8-BB70-22B5DC6D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4A8E-CDD8-4693-894F-A1C32AB1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B4D0-7090-44C9-BDA5-6B460FA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C8F3B-795E-439E-A9F1-CB6A9180F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0D5FA-4D13-4AA0-97C5-2851586DA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91558-E938-4485-A755-3C71977B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0B082-1401-4D3A-A298-4104FF1D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1A60B-DB05-4F81-8DEA-76149327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2D922-934D-41EB-AAE6-77C2840E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EE8D1-A924-4DD0-9FD4-F90E35D8D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FBF6-AC53-4F9B-897B-DAC247CA2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B9EA-022E-473B-8F20-A00304649909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F008-9887-45AB-B565-240AB76F3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4C9E-0B91-4F91-A8C2-9D087BAE9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6B0315F-661A-4249-A419-76557F335700}"/>
              </a:ext>
            </a:extLst>
          </p:cNvPr>
          <p:cNvSpPr txBox="1"/>
          <p:nvPr/>
        </p:nvSpPr>
        <p:spPr>
          <a:xfrm>
            <a:off x="0" y="14819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MS London" panose="020B0503020203020204" pitchFamily="34" charset="0"/>
              </a:rPr>
              <a:t>Invent a Pudding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953234-CC63-47E1-8947-1CD9732681B4}"/>
              </a:ext>
            </a:extLst>
          </p:cNvPr>
          <p:cNvSpPr txBox="1"/>
          <p:nvPr/>
        </p:nvSpPr>
        <p:spPr>
          <a:xfrm>
            <a:off x="101600" y="237283"/>
            <a:ext cx="109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Name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7471B91-AFAD-47F6-A533-A2898B0C21CF}"/>
              </a:ext>
            </a:extLst>
          </p:cNvPr>
          <p:cNvSpPr/>
          <p:nvPr/>
        </p:nvSpPr>
        <p:spPr>
          <a:xfrm>
            <a:off x="101600" y="164758"/>
            <a:ext cx="3479800" cy="5549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C2DF3D-7B80-47CB-B57B-B71C00838695}"/>
              </a:ext>
            </a:extLst>
          </p:cNvPr>
          <p:cNvSpPr/>
          <p:nvPr/>
        </p:nvSpPr>
        <p:spPr>
          <a:xfrm>
            <a:off x="101600" y="1260543"/>
            <a:ext cx="11947525" cy="5521257"/>
          </a:xfrm>
          <a:prstGeom prst="roundRect">
            <a:avLst>
              <a:gd name="adj" fmla="val 32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4158DF-699D-46D0-8A2C-74AA1A92859C}"/>
              </a:ext>
            </a:extLst>
          </p:cNvPr>
          <p:cNvSpPr txBox="1"/>
          <p:nvPr/>
        </p:nvSpPr>
        <p:spPr>
          <a:xfrm>
            <a:off x="53975" y="786262"/>
            <a:ext cx="12138025" cy="43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000" b="1" kern="1200" dirty="0">
                <a:solidFill>
                  <a:schemeClr val="tx1"/>
                </a:solidFill>
                <a:latin typeface="MS London" panose="020B0503020203020204" pitchFamily="34" charset="0"/>
              </a:rPr>
              <a:t>Draw your pudding, give it a name and label your drawing.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F9136E-13F2-4D2E-AAF2-A8961C014483}"/>
              </a:ext>
            </a:extLst>
          </p:cNvPr>
          <p:cNvSpPr txBox="1"/>
          <p:nvPr/>
        </p:nvSpPr>
        <p:spPr>
          <a:xfrm>
            <a:off x="239092" y="6282163"/>
            <a:ext cx="298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S London" panose="020B0503020203020204" pitchFamily="34" charset="0"/>
              </a:rPr>
              <a:t>My pudding is called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7F5C09-700E-44C7-9E9D-06EA03E756FA}"/>
              </a:ext>
            </a:extLst>
          </p:cNvPr>
          <p:cNvCxnSpPr/>
          <p:nvPr/>
        </p:nvCxnSpPr>
        <p:spPr>
          <a:xfrm>
            <a:off x="2952749" y="6620717"/>
            <a:ext cx="79438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A picture containing graphics, font, typography, design&#10;&#10;Description automatically generated">
            <a:extLst>
              <a:ext uri="{FF2B5EF4-FFF2-40B4-BE49-F238E27FC236}">
                <a16:creationId xmlns:a16="http://schemas.microsoft.com/office/drawing/2014/main" id="{BEDD1625-AA42-C04C-C09A-0CC3F16CE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405" y="138620"/>
            <a:ext cx="967720" cy="78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AC40CA-AE8D-4368-9B23-C0834B48D824}">
  <ds:schemaRefs>
    <ds:schemaRef ds:uri="http://schemas.microsoft.com/office/2006/documentManagement/types"/>
    <ds:schemaRef ds:uri="http://purl.org/dc/terms/"/>
    <ds:schemaRef ds:uri="http://purl.org/dc/dcmitype/"/>
    <ds:schemaRef ds:uri="e509842e-53a5-4bb7-bc73-44700463a8b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b409bf46-b67d-4a06-9d8c-c85409b9eb8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75EE3D-A807-4116-BE89-FEAF6AAD98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4B582-9BEC-4A22-91A4-0FC80AD86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London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10</cp:revision>
  <dcterms:created xsi:type="dcterms:W3CDTF">2021-02-18T11:16:28Z</dcterms:created>
  <dcterms:modified xsi:type="dcterms:W3CDTF">2023-06-28T13:45:31Z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