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1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Bentley" initials="EB" lastIdx="1" clrIdx="0">
    <p:extLst>
      <p:ext uri="{19B8F6BF-5375-455C-9EA6-DF929625EA0E}">
        <p15:presenceInfo xmlns:p15="http://schemas.microsoft.com/office/powerpoint/2012/main" userId="S::19bentl_e@students.ossettacademy.co.uk::2cb7014a-ff24-4e17-8991-a271b168b5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9C33"/>
    <a:srgbClr val="487A3F"/>
    <a:srgbClr val="51A5C0"/>
    <a:srgbClr val="007481"/>
    <a:srgbClr val="5EB132"/>
    <a:srgbClr val="F67339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1770FE-73E3-7B9B-128B-F4A5683C2032}" v="4" dt="2023-06-14T15:39:21.514"/>
    <p1510:client id="{48743172-B7A9-4726-999C-20EA99CE352F}" v="77" dt="2023-06-14T15:42:33.3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927ee524-7484-4574-84dc-db5d8ef6b066" providerId="ADAL" clId="{48743172-B7A9-4726-999C-20EA99CE352F}"/>
    <pc:docChg chg="custSel modSld">
      <pc:chgData name="Bunce, Caroline" userId="927ee524-7484-4574-84dc-db5d8ef6b066" providerId="ADAL" clId="{48743172-B7A9-4726-999C-20EA99CE352F}" dt="2023-06-14T15:42:33.370" v="72" actId="1076"/>
      <pc:docMkLst>
        <pc:docMk/>
      </pc:docMkLst>
      <pc:sldChg chg="addSp delSp modSp mod">
        <pc:chgData name="Bunce, Caroline" userId="927ee524-7484-4574-84dc-db5d8ef6b066" providerId="ADAL" clId="{48743172-B7A9-4726-999C-20EA99CE352F}" dt="2023-06-14T15:40:04.717" v="19" actId="1038"/>
        <pc:sldMkLst>
          <pc:docMk/>
          <pc:sldMk cId="3224347843" sldId="257"/>
        </pc:sldMkLst>
        <pc:spChg chg="add mod">
          <ac:chgData name="Bunce, Caroline" userId="927ee524-7484-4574-84dc-db5d8ef6b066" providerId="ADAL" clId="{48743172-B7A9-4726-999C-20EA99CE352F}" dt="2023-06-14T15:39:36.942" v="0"/>
          <ac:spMkLst>
            <pc:docMk/>
            <pc:sldMk cId="3224347843" sldId="257"/>
            <ac:spMk id="5" creationId="{14DDB403-4A7F-D93D-2003-3B276CC06A78}"/>
          </ac:spMkLst>
        </pc:spChg>
        <pc:spChg chg="add del mod">
          <ac:chgData name="Bunce, Caroline" userId="927ee524-7484-4574-84dc-db5d8ef6b066" providerId="ADAL" clId="{48743172-B7A9-4726-999C-20EA99CE352F}" dt="2023-06-14T15:39:47.533" v="5" actId="478"/>
          <ac:spMkLst>
            <pc:docMk/>
            <pc:sldMk cId="3224347843" sldId="257"/>
            <ac:spMk id="7" creationId="{25C99A96-6254-EB8E-AF7A-72A56AC91E2F}"/>
          </ac:spMkLst>
        </pc:spChg>
        <pc:spChg chg="del mod">
          <ac:chgData name="Bunce, Caroline" userId="927ee524-7484-4574-84dc-db5d8ef6b066" providerId="ADAL" clId="{48743172-B7A9-4726-999C-20EA99CE352F}" dt="2023-06-14T15:39:51.274" v="7" actId="478"/>
          <ac:spMkLst>
            <pc:docMk/>
            <pc:sldMk cId="3224347843" sldId="257"/>
            <ac:spMk id="10" creationId="{14DDB403-4A7F-D93D-2003-3B276CC06A78}"/>
          </ac:spMkLst>
        </pc:spChg>
        <pc:picChg chg="del">
          <ac:chgData name="Bunce, Caroline" userId="927ee524-7484-4574-84dc-db5d8ef6b066" providerId="ADAL" clId="{48743172-B7A9-4726-999C-20EA99CE352F}" dt="2023-06-14T15:39:42.344" v="2" actId="478"/>
          <ac:picMkLst>
            <pc:docMk/>
            <pc:sldMk cId="3224347843" sldId="257"/>
            <ac:picMk id="5" creationId="{E690F03A-1BAD-9581-D7F4-BEBFCFDE7C6D}"/>
          </ac:picMkLst>
        </pc:picChg>
        <pc:picChg chg="add mod">
          <ac:chgData name="Bunce, Caroline" userId="927ee524-7484-4574-84dc-db5d8ef6b066" providerId="ADAL" clId="{48743172-B7A9-4726-999C-20EA99CE352F}" dt="2023-06-14T15:40:04.717" v="19" actId="1038"/>
          <ac:picMkLst>
            <pc:docMk/>
            <pc:sldMk cId="3224347843" sldId="257"/>
            <ac:picMk id="8" creationId="{EBAB3FCF-67E4-0C4B-B6D3-216365BDB318}"/>
          </ac:picMkLst>
        </pc:picChg>
      </pc:sldChg>
      <pc:sldChg chg="addSp delSp modSp mod">
        <pc:chgData name="Bunce, Caroline" userId="927ee524-7484-4574-84dc-db5d8ef6b066" providerId="ADAL" clId="{48743172-B7A9-4726-999C-20EA99CE352F}" dt="2023-06-14T15:41:01.521" v="35" actId="688"/>
        <pc:sldMkLst>
          <pc:docMk/>
          <pc:sldMk cId="714212908" sldId="258"/>
        </pc:sldMkLst>
        <pc:picChg chg="add mod">
          <ac:chgData name="Bunce, Caroline" userId="927ee524-7484-4574-84dc-db5d8ef6b066" providerId="ADAL" clId="{48743172-B7A9-4726-999C-20EA99CE352F}" dt="2023-06-14T15:41:01.521" v="35" actId="688"/>
          <ac:picMkLst>
            <pc:docMk/>
            <pc:sldMk cId="714212908" sldId="258"/>
            <ac:picMk id="2" creationId="{CFAD71E2-0281-624C-5AB9-26C461AC1166}"/>
          </ac:picMkLst>
        </pc:picChg>
        <pc:picChg chg="del">
          <ac:chgData name="Bunce, Caroline" userId="927ee524-7484-4574-84dc-db5d8ef6b066" providerId="ADAL" clId="{48743172-B7A9-4726-999C-20EA99CE352F}" dt="2023-06-14T15:40:55.597" v="32" actId="478"/>
          <ac:picMkLst>
            <pc:docMk/>
            <pc:sldMk cId="714212908" sldId="258"/>
            <ac:picMk id="21" creationId="{466D6C7F-A333-4389-9836-6E0D4A0B80F0}"/>
          </ac:picMkLst>
        </pc:picChg>
      </pc:sldChg>
      <pc:sldChg chg="addSp delSp modSp mod">
        <pc:chgData name="Bunce, Caroline" userId="927ee524-7484-4574-84dc-db5d8ef6b066" providerId="ADAL" clId="{48743172-B7A9-4726-999C-20EA99CE352F}" dt="2023-06-14T15:40:19.192" v="21"/>
        <pc:sldMkLst>
          <pc:docMk/>
          <pc:sldMk cId="159219168" sldId="259"/>
        </pc:sldMkLst>
        <pc:grpChg chg="del">
          <ac:chgData name="Bunce, Caroline" userId="927ee524-7484-4574-84dc-db5d8ef6b066" providerId="ADAL" clId="{48743172-B7A9-4726-999C-20EA99CE352F}" dt="2023-06-14T15:40:18.282" v="20" actId="478"/>
          <ac:grpSpMkLst>
            <pc:docMk/>
            <pc:sldMk cId="159219168" sldId="259"/>
            <ac:grpSpMk id="28" creationId="{860EB8FA-D558-4F7C-AC95-A4F822CE6EB3}"/>
          </ac:grpSpMkLst>
        </pc:grpChg>
        <pc:picChg chg="add mod">
          <ac:chgData name="Bunce, Caroline" userId="927ee524-7484-4574-84dc-db5d8ef6b066" providerId="ADAL" clId="{48743172-B7A9-4726-999C-20EA99CE352F}" dt="2023-06-14T15:40:19.192" v="21"/>
          <ac:picMkLst>
            <pc:docMk/>
            <pc:sldMk cId="159219168" sldId="259"/>
            <ac:picMk id="2" creationId="{024FC103-3B61-06CC-B540-FCAADD751DF0}"/>
          </ac:picMkLst>
        </pc:picChg>
        <pc:picChg chg="topLvl">
          <ac:chgData name="Bunce, Caroline" userId="927ee524-7484-4574-84dc-db5d8ef6b066" providerId="ADAL" clId="{48743172-B7A9-4726-999C-20EA99CE352F}" dt="2023-06-14T15:40:18.282" v="20" actId="478"/>
          <ac:picMkLst>
            <pc:docMk/>
            <pc:sldMk cId="159219168" sldId="259"/>
            <ac:picMk id="30" creationId="{FA437641-7CD5-4A94-84BD-EDDC058311CE}"/>
          </ac:picMkLst>
        </pc:picChg>
        <pc:picChg chg="del topLvl">
          <ac:chgData name="Bunce, Caroline" userId="927ee524-7484-4574-84dc-db5d8ef6b066" providerId="ADAL" clId="{48743172-B7A9-4726-999C-20EA99CE352F}" dt="2023-06-14T15:40:18.282" v="20" actId="478"/>
          <ac:picMkLst>
            <pc:docMk/>
            <pc:sldMk cId="159219168" sldId="259"/>
            <ac:picMk id="31" creationId="{459D8A33-6442-46A3-BB5C-90613FDA6F48}"/>
          </ac:picMkLst>
        </pc:picChg>
      </pc:sldChg>
      <pc:sldChg chg="addSp delSp modSp mod">
        <pc:chgData name="Bunce, Caroline" userId="927ee524-7484-4574-84dc-db5d8ef6b066" providerId="ADAL" clId="{48743172-B7A9-4726-999C-20EA99CE352F}" dt="2023-06-14T15:41:07.072" v="38"/>
        <pc:sldMkLst>
          <pc:docMk/>
          <pc:sldMk cId="2339062758" sldId="260"/>
        </pc:sldMkLst>
        <pc:picChg chg="add mod">
          <ac:chgData name="Bunce, Caroline" userId="927ee524-7484-4574-84dc-db5d8ef6b066" providerId="ADAL" clId="{48743172-B7A9-4726-999C-20EA99CE352F}" dt="2023-06-14T15:41:07.072" v="38"/>
          <ac:picMkLst>
            <pc:docMk/>
            <pc:sldMk cId="2339062758" sldId="260"/>
            <ac:picMk id="2" creationId="{43C044BC-1A26-AD88-C0F3-95DC82905872}"/>
          </ac:picMkLst>
        </pc:picChg>
        <pc:picChg chg="del mod">
          <ac:chgData name="Bunce, Caroline" userId="927ee524-7484-4574-84dc-db5d8ef6b066" providerId="ADAL" clId="{48743172-B7A9-4726-999C-20EA99CE352F}" dt="2023-06-14T15:41:06.160" v="37" actId="478"/>
          <ac:picMkLst>
            <pc:docMk/>
            <pc:sldMk cId="2339062758" sldId="260"/>
            <ac:picMk id="14" creationId="{67610D8C-4074-4A7D-9017-46B78E6E4EAB}"/>
          </ac:picMkLst>
        </pc:picChg>
      </pc:sldChg>
      <pc:sldChg chg="addSp delSp modSp mod">
        <pc:chgData name="Bunce, Caroline" userId="927ee524-7484-4574-84dc-db5d8ef6b066" providerId="ADAL" clId="{48743172-B7A9-4726-999C-20EA99CE352F}" dt="2023-06-14T15:40:24.614" v="23"/>
        <pc:sldMkLst>
          <pc:docMk/>
          <pc:sldMk cId="1123325790" sldId="261"/>
        </pc:sldMkLst>
        <pc:grpChg chg="del">
          <ac:chgData name="Bunce, Caroline" userId="927ee524-7484-4574-84dc-db5d8ef6b066" providerId="ADAL" clId="{48743172-B7A9-4726-999C-20EA99CE352F}" dt="2023-06-14T15:40:24.213" v="22" actId="478"/>
          <ac:grpSpMkLst>
            <pc:docMk/>
            <pc:sldMk cId="1123325790" sldId="261"/>
            <ac:grpSpMk id="30" creationId="{BE3840B8-83FB-4612-86FA-1CB343BCFC88}"/>
          </ac:grpSpMkLst>
        </pc:grpChg>
        <pc:picChg chg="add mod">
          <ac:chgData name="Bunce, Caroline" userId="927ee524-7484-4574-84dc-db5d8ef6b066" providerId="ADAL" clId="{48743172-B7A9-4726-999C-20EA99CE352F}" dt="2023-06-14T15:40:24.614" v="23"/>
          <ac:picMkLst>
            <pc:docMk/>
            <pc:sldMk cId="1123325790" sldId="261"/>
            <ac:picMk id="2" creationId="{39E65673-969D-E84F-6BF1-BA991337EE2B}"/>
          </ac:picMkLst>
        </pc:picChg>
        <pc:picChg chg="topLvl">
          <ac:chgData name="Bunce, Caroline" userId="927ee524-7484-4574-84dc-db5d8ef6b066" providerId="ADAL" clId="{48743172-B7A9-4726-999C-20EA99CE352F}" dt="2023-06-14T15:40:24.213" v="22" actId="478"/>
          <ac:picMkLst>
            <pc:docMk/>
            <pc:sldMk cId="1123325790" sldId="261"/>
            <ac:picMk id="31" creationId="{3EEFEF51-C60C-485A-909D-0197854A7F7E}"/>
          </ac:picMkLst>
        </pc:picChg>
        <pc:picChg chg="del topLvl">
          <ac:chgData name="Bunce, Caroline" userId="927ee524-7484-4574-84dc-db5d8ef6b066" providerId="ADAL" clId="{48743172-B7A9-4726-999C-20EA99CE352F}" dt="2023-06-14T15:40:24.213" v="22" actId="478"/>
          <ac:picMkLst>
            <pc:docMk/>
            <pc:sldMk cId="1123325790" sldId="261"/>
            <ac:picMk id="32" creationId="{4B95754D-48CD-42C6-BC17-520C6383585D}"/>
          </ac:picMkLst>
        </pc:picChg>
      </pc:sldChg>
      <pc:sldChg chg="addSp delSp modSp mod">
        <pc:chgData name="Bunce, Caroline" userId="927ee524-7484-4574-84dc-db5d8ef6b066" providerId="ADAL" clId="{48743172-B7A9-4726-999C-20EA99CE352F}" dt="2023-06-14T15:41:10.914" v="40"/>
        <pc:sldMkLst>
          <pc:docMk/>
          <pc:sldMk cId="533451878" sldId="262"/>
        </pc:sldMkLst>
        <pc:picChg chg="add mod">
          <ac:chgData name="Bunce, Caroline" userId="927ee524-7484-4574-84dc-db5d8ef6b066" providerId="ADAL" clId="{48743172-B7A9-4726-999C-20EA99CE352F}" dt="2023-06-14T15:41:10.914" v="40"/>
          <ac:picMkLst>
            <pc:docMk/>
            <pc:sldMk cId="533451878" sldId="262"/>
            <ac:picMk id="2" creationId="{EEF15F46-AF15-10DB-77E2-8E262B220E16}"/>
          </ac:picMkLst>
        </pc:picChg>
        <pc:picChg chg="del">
          <ac:chgData name="Bunce, Caroline" userId="927ee524-7484-4574-84dc-db5d8ef6b066" providerId="ADAL" clId="{48743172-B7A9-4726-999C-20EA99CE352F}" dt="2023-06-14T15:41:10.666" v="39" actId="478"/>
          <ac:picMkLst>
            <pc:docMk/>
            <pc:sldMk cId="533451878" sldId="262"/>
            <ac:picMk id="14" creationId="{67610D8C-4074-4A7D-9017-46B78E6E4EAB}"/>
          </ac:picMkLst>
        </pc:picChg>
      </pc:sldChg>
      <pc:sldChg chg="addSp delSp modSp mod">
        <pc:chgData name="Bunce, Caroline" userId="927ee524-7484-4574-84dc-db5d8ef6b066" providerId="ADAL" clId="{48743172-B7A9-4726-999C-20EA99CE352F}" dt="2023-06-14T15:41:16.011" v="41" actId="478"/>
        <pc:sldMkLst>
          <pc:docMk/>
          <pc:sldMk cId="3168540350" sldId="263"/>
        </pc:sldMkLst>
        <pc:grpChg chg="del">
          <ac:chgData name="Bunce, Caroline" userId="927ee524-7484-4574-84dc-db5d8ef6b066" providerId="ADAL" clId="{48743172-B7A9-4726-999C-20EA99CE352F}" dt="2023-06-14T15:40:30.189" v="24" actId="478"/>
          <ac:grpSpMkLst>
            <pc:docMk/>
            <pc:sldMk cId="3168540350" sldId="263"/>
            <ac:grpSpMk id="28" creationId="{5BC1D289-A264-4149-85A8-30B1D9933459}"/>
          </ac:grpSpMkLst>
        </pc:grpChg>
        <pc:picChg chg="add mod">
          <ac:chgData name="Bunce, Caroline" userId="927ee524-7484-4574-84dc-db5d8ef6b066" providerId="ADAL" clId="{48743172-B7A9-4726-999C-20EA99CE352F}" dt="2023-06-14T15:40:30.579" v="25"/>
          <ac:picMkLst>
            <pc:docMk/>
            <pc:sldMk cId="3168540350" sldId="263"/>
            <ac:picMk id="2" creationId="{30965653-B22E-8105-9FFA-B68CB34820F6}"/>
          </ac:picMkLst>
        </pc:picChg>
        <pc:picChg chg="del">
          <ac:chgData name="Bunce, Caroline" userId="927ee524-7484-4574-84dc-db5d8ef6b066" providerId="ADAL" clId="{48743172-B7A9-4726-999C-20EA99CE352F}" dt="2023-06-14T15:41:16.011" v="41" actId="478"/>
          <ac:picMkLst>
            <pc:docMk/>
            <pc:sldMk cId="3168540350" sldId="263"/>
            <ac:picMk id="25" creationId="{4F24744C-C355-1547-A9EA-85AA060A9E5C}"/>
          </ac:picMkLst>
        </pc:picChg>
        <pc:picChg chg="topLvl">
          <ac:chgData name="Bunce, Caroline" userId="927ee524-7484-4574-84dc-db5d8ef6b066" providerId="ADAL" clId="{48743172-B7A9-4726-999C-20EA99CE352F}" dt="2023-06-14T15:40:30.189" v="24" actId="478"/>
          <ac:picMkLst>
            <pc:docMk/>
            <pc:sldMk cId="3168540350" sldId="263"/>
            <ac:picMk id="29" creationId="{F1933828-51F6-4E00-826F-119B7BAF7805}"/>
          </ac:picMkLst>
        </pc:picChg>
        <pc:picChg chg="del topLvl">
          <ac:chgData name="Bunce, Caroline" userId="927ee524-7484-4574-84dc-db5d8ef6b066" providerId="ADAL" clId="{48743172-B7A9-4726-999C-20EA99CE352F}" dt="2023-06-14T15:40:30.189" v="24" actId="478"/>
          <ac:picMkLst>
            <pc:docMk/>
            <pc:sldMk cId="3168540350" sldId="263"/>
            <ac:picMk id="30" creationId="{D44674C2-EE42-4F11-B75E-3A0E326DB1C8}"/>
          </ac:picMkLst>
        </pc:picChg>
      </pc:sldChg>
      <pc:sldChg chg="addSp delSp modSp mod">
        <pc:chgData name="Bunce, Caroline" userId="927ee524-7484-4574-84dc-db5d8ef6b066" providerId="ADAL" clId="{48743172-B7A9-4726-999C-20EA99CE352F}" dt="2023-06-14T15:40:36.656" v="27"/>
        <pc:sldMkLst>
          <pc:docMk/>
          <pc:sldMk cId="3260742966" sldId="264"/>
        </pc:sldMkLst>
        <pc:grpChg chg="del">
          <ac:chgData name="Bunce, Caroline" userId="927ee524-7484-4574-84dc-db5d8ef6b066" providerId="ADAL" clId="{48743172-B7A9-4726-999C-20EA99CE352F}" dt="2023-06-14T15:40:35.986" v="26" actId="478"/>
          <ac:grpSpMkLst>
            <pc:docMk/>
            <pc:sldMk cId="3260742966" sldId="264"/>
            <ac:grpSpMk id="19" creationId="{0598139F-8BFF-42E7-A0C3-EE5B21E805D1}"/>
          </ac:grpSpMkLst>
        </pc:grpChg>
        <pc:picChg chg="add mod">
          <ac:chgData name="Bunce, Caroline" userId="927ee524-7484-4574-84dc-db5d8ef6b066" providerId="ADAL" clId="{48743172-B7A9-4726-999C-20EA99CE352F}" dt="2023-06-14T15:40:36.656" v="27"/>
          <ac:picMkLst>
            <pc:docMk/>
            <pc:sldMk cId="3260742966" sldId="264"/>
            <ac:picMk id="2" creationId="{D709CBF1-2EF2-1A35-D3E2-4E97AECB1C9B}"/>
          </ac:picMkLst>
        </pc:picChg>
        <pc:picChg chg="topLvl">
          <ac:chgData name="Bunce, Caroline" userId="927ee524-7484-4574-84dc-db5d8ef6b066" providerId="ADAL" clId="{48743172-B7A9-4726-999C-20EA99CE352F}" dt="2023-06-14T15:40:35.986" v="26" actId="478"/>
          <ac:picMkLst>
            <pc:docMk/>
            <pc:sldMk cId="3260742966" sldId="264"/>
            <ac:picMk id="20" creationId="{3B7C895A-D19C-49DC-B1D0-B31B6C791EA5}"/>
          </ac:picMkLst>
        </pc:picChg>
        <pc:picChg chg="del topLvl">
          <ac:chgData name="Bunce, Caroline" userId="927ee524-7484-4574-84dc-db5d8ef6b066" providerId="ADAL" clId="{48743172-B7A9-4726-999C-20EA99CE352F}" dt="2023-06-14T15:40:35.986" v="26" actId="478"/>
          <ac:picMkLst>
            <pc:docMk/>
            <pc:sldMk cId="3260742966" sldId="264"/>
            <ac:picMk id="21" creationId="{A5A19A37-DAA6-4B45-863B-82EE7844F5D5}"/>
          </ac:picMkLst>
        </pc:picChg>
      </pc:sldChg>
      <pc:sldChg chg="addSp delSp modSp mod">
        <pc:chgData name="Bunce, Caroline" userId="927ee524-7484-4574-84dc-db5d8ef6b066" providerId="ADAL" clId="{48743172-B7A9-4726-999C-20EA99CE352F}" dt="2023-06-14T15:40:42.767" v="29"/>
        <pc:sldMkLst>
          <pc:docMk/>
          <pc:sldMk cId="2539754025" sldId="268"/>
        </pc:sldMkLst>
        <pc:grpChg chg="del">
          <ac:chgData name="Bunce, Caroline" userId="927ee524-7484-4574-84dc-db5d8ef6b066" providerId="ADAL" clId="{48743172-B7A9-4726-999C-20EA99CE352F}" dt="2023-06-14T15:40:42.035" v="28" actId="478"/>
          <ac:grpSpMkLst>
            <pc:docMk/>
            <pc:sldMk cId="2539754025" sldId="268"/>
            <ac:grpSpMk id="30" creationId="{BE3840B8-83FB-4612-86FA-1CB343BCFC88}"/>
          </ac:grpSpMkLst>
        </pc:grpChg>
        <pc:picChg chg="add mod">
          <ac:chgData name="Bunce, Caroline" userId="927ee524-7484-4574-84dc-db5d8ef6b066" providerId="ADAL" clId="{48743172-B7A9-4726-999C-20EA99CE352F}" dt="2023-06-14T15:40:42.767" v="29"/>
          <ac:picMkLst>
            <pc:docMk/>
            <pc:sldMk cId="2539754025" sldId="268"/>
            <ac:picMk id="2" creationId="{5568DC70-ADA1-8B31-483C-A0AB9CC21CE1}"/>
          </ac:picMkLst>
        </pc:picChg>
        <pc:picChg chg="topLvl">
          <ac:chgData name="Bunce, Caroline" userId="927ee524-7484-4574-84dc-db5d8ef6b066" providerId="ADAL" clId="{48743172-B7A9-4726-999C-20EA99CE352F}" dt="2023-06-14T15:40:42.035" v="28" actId="478"/>
          <ac:picMkLst>
            <pc:docMk/>
            <pc:sldMk cId="2539754025" sldId="268"/>
            <ac:picMk id="31" creationId="{3EEFEF51-C60C-485A-909D-0197854A7F7E}"/>
          </ac:picMkLst>
        </pc:picChg>
        <pc:picChg chg="del topLvl">
          <ac:chgData name="Bunce, Caroline" userId="927ee524-7484-4574-84dc-db5d8ef6b066" providerId="ADAL" clId="{48743172-B7A9-4726-999C-20EA99CE352F}" dt="2023-06-14T15:40:42.035" v="28" actId="478"/>
          <ac:picMkLst>
            <pc:docMk/>
            <pc:sldMk cId="2539754025" sldId="268"/>
            <ac:picMk id="32" creationId="{4B95754D-48CD-42C6-BC17-520C6383585D}"/>
          </ac:picMkLst>
        </pc:picChg>
      </pc:sldChg>
      <pc:sldChg chg="addSp delSp modSp mod">
        <pc:chgData name="Bunce, Caroline" userId="927ee524-7484-4574-84dc-db5d8ef6b066" providerId="ADAL" clId="{48743172-B7A9-4726-999C-20EA99CE352F}" dt="2023-06-14T15:41:49.878" v="46" actId="2085"/>
        <pc:sldMkLst>
          <pc:docMk/>
          <pc:sldMk cId="4082306063" sldId="269"/>
        </pc:sldMkLst>
        <pc:spChg chg="add mod">
          <ac:chgData name="Bunce, Caroline" userId="927ee524-7484-4574-84dc-db5d8ef6b066" providerId="ADAL" clId="{48743172-B7A9-4726-999C-20EA99CE352F}" dt="2023-06-14T15:41:49.878" v="46" actId="2085"/>
          <ac:spMkLst>
            <pc:docMk/>
            <pc:sldMk cId="4082306063" sldId="269"/>
            <ac:spMk id="5" creationId="{5B0D12CE-F1F8-378F-7C7A-B9C499299B16}"/>
          </ac:spMkLst>
        </pc:spChg>
        <pc:grpChg chg="del">
          <ac:chgData name="Bunce, Caroline" userId="927ee524-7484-4574-84dc-db5d8ef6b066" providerId="ADAL" clId="{48743172-B7A9-4726-999C-20EA99CE352F}" dt="2023-06-14T15:40:46.868" v="30" actId="478"/>
          <ac:grpSpMkLst>
            <pc:docMk/>
            <pc:sldMk cId="4082306063" sldId="269"/>
            <ac:grpSpMk id="30" creationId="{BE3840B8-83FB-4612-86FA-1CB343BCFC88}"/>
          </ac:grpSpMkLst>
        </pc:grpChg>
        <pc:picChg chg="add mod">
          <ac:chgData name="Bunce, Caroline" userId="927ee524-7484-4574-84dc-db5d8ef6b066" providerId="ADAL" clId="{48743172-B7A9-4726-999C-20EA99CE352F}" dt="2023-06-14T15:40:47.291" v="31"/>
          <ac:picMkLst>
            <pc:docMk/>
            <pc:sldMk cId="4082306063" sldId="269"/>
            <ac:picMk id="3" creationId="{6CA632B7-376F-4EEB-156E-F47920A55835}"/>
          </ac:picMkLst>
        </pc:picChg>
        <pc:picChg chg="topLvl">
          <ac:chgData name="Bunce, Caroline" userId="927ee524-7484-4574-84dc-db5d8ef6b066" providerId="ADAL" clId="{48743172-B7A9-4726-999C-20EA99CE352F}" dt="2023-06-14T15:40:46.868" v="30" actId="478"/>
          <ac:picMkLst>
            <pc:docMk/>
            <pc:sldMk cId="4082306063" sldId="269"/>
            <ac:picMk id="31" creationId="{3EEFEF51-C60C-485A-909D-0197854A7F7E}"/>
          </ac:picMkLst>
        </pc:picChg>
        <pc:picChg chg="del topLvl">
          <ac:chgData name="Bunce, Caroline" userId="927ee524-7484-4574-84dc-db5d8ef6b066" providerId="ADAL" clId="{48743172-B7A9-4726-999C-20EA99CE352F}" dt="2023-06-14T15:40:46.868" v="30" actId="478"/>
          <ac:picMkLst>
            <pc:docMk/>
            <pc:sldMk cId="4082306063" sldId="269"/>
            <ac:picMk id="32" creationId="{4B95754D-48CD-42C6-BC17-520C6383585D}"/>
          </ac:picMkLst>
        </pc:picChg>
      </pc:sldChg>
      <pc:sldChg chg="addSp delSp modSp mod">
        <pc:chgData name="Bunce, Caroline" userId="927ee524-7484-4574-84dc-db5d8ef6b066" providerId="ADAL" clId="{48743172-B7A9-4726-999C-20EA99CE352F}" dt="2023-06-14T15:42:33.370" v="72" actId="1076"/>
        <pc:sldMkLst>
          <pc:docMk/>
          <pc:sldMk cId="625953658" sldId="270"/>
        </pc:sldMkLst>
        <pc:spChg chg="add mod">
          <ac:chgData name="Bunce, Caroline" userId="927ee524-7484-4574-84dc-db5d8ef6b066" providerId="ADAL" clId="{48743172-B7A9-4726-999C-20EA99CE352F}" dt="2023-06-14T15:42:15.923" v="60" actId="1038"/>
          <ac:spMkLst>
            <pc:docMk/>
            <pc:sldMk cId="625953658" sldId="270"/>
            <ac:spMk id="4" creationId="{92FFD689-9268-5310-5EDE-EE03D5359339}"/>
          </ac:spMkLst>
        </pc:spChg>
        <pc:spChg chg="add mod">
          <ac:chgData name="Bunce, Caroline" userId="927ee524-7484-4574-84dc-db5d8ef6b066" providerId="ADAL" clId="{48743172-B7A9-4726-999C-20EA99CE352F}" dt="2023-06-14T15:42:24.246" v="69" actId="1035"/>
          <ac:spMkLst>
            <pc:docMk/>
            <pc:sldMk cId="625953658" sldId="270"/>
            <ac:spMk id="5" creationId="{3C4839D2-4251-0CDB-441D-553DD0FD1368}"/>
          </ac:spMkLst>
        </pc:spChg>
        <pc:spChg chg="add mod">
          <ac:chgData name="Bunce, Caroline" userId="927ee524-7484-4574-84dc-db5d8ef6b066" providerId="ADAL" clId="{48743172-B7A9-4726-999C-20EA99CE352F}" dt="2023-06-14T15:42:33.370" v="72" actId="1076"/>
          <ac:spMkLst>
            <pc:docMk/>
            <pc:sldMk cId="625953658" sldId="270"/>
            <ac:spMk id="7" creationId="{826DC70B-56D4-9879-4546-5734BF753053}"/>
          </ac:spMkLst>
        </pc:spChg>
        <pc:picChg chg="add mod">
          <ac:chgData name="Bunce, Caroline" userId="927ee524-7484-4574-84dc-db5d8ef6b066" providerId="ADAL" clId="{48743172-B7A9-4726-999C-20EA99CE352F}" dt="2023-06-14T15:41:31.044" v="43"/>
          <ac:picMkLst>
            <pc:docMk/>
            <pc:sldMk cId="625953658" sldId="270"/>
            <ac:picMk id="2" creationId="{4AD1AAD2-95C7-4AD0-8093-247CF1462D64}"/>
          </ac:picMkLst>
        </pc:picChg>
        <pc:picChg chg="del">
          <ac:chgData name="Bunce, Caroline" userId="927ee524-7484-4574-84dc-db5d8ef6b066" providerId="ADAL" clId="{48743172-B7A9-4726-999C-20EA99CE352F}" dt="2023-06-14T15:41:29.587" v="42" actId="478"/>
          <ac:picMkLst>
            <pc:docMk/>
            <pc:sldMk cId="625953658" sldId="270"/>
            <ac:picMk id="14" creationId="{67610D8C-4074-4A7D-9017-46B78E6E4EAB}"/>
          </ac:picMkLst>
        </pc:picChg>
      </pc:sldChg>
    </pc:docChg>
  </pc:docChgLst>
  <pc:docChgLst>
    <pc:chgData name="Bunce, Caroline" userId="S::caroline.bunce@mnscorp.net::927ee524-7484-4574-84dc-db5d8ef6b066" providerId="AD" clId="Web-{111770FE-73E3-7B9B-128B-F4A5683C2032}"/>
    <pc:docChg chg="modSld">
      <pc:chgData name="Bunce, Caroline" userId="S::caroline.bunce@mnscorp.net::927ee524-7484-4574-84dc-db5d8ef6b066" providerId="AD" clId="Web-{111770FE-73E3-7B9B-128B-F4A5683C2032}" dt="2023-06-14T15:39:21.514" v="3" actId="1076"/>
      <pc:docMkLst>
        <pc:docMk/>
      </pc:docMkLst>
      <pc:sldChg chg="addSp delSp modSp">
        <pc:chgData name="Bunce, Caroline" userId="S::caroline.bunce@mnscorp.net::927ee524-7484-4574-84dc-db5d8ef6b066" providerId="AD" clId="Web-{111770FE-73E3-7B9B-128B-F4A5683C2032}" dt="2023-06-14T15:39:21.514" v="3" actId="1076"/>
        <pc:sldMkLst>
          <pc:docMk/>
          <pc:sldMk cId="3224347843" sldId="257"/>
        </pc:sldMkLst>
        <pc:grpChg chg="del">
          <ac:chgData name="Bunce, Caroline" userId="S::caroline.bunce@mnscorp.net::927ee524-7484-4574-84dc-db5d8ef6b066" providerId="AD" clId="Web-{111770FE-73E3-7B9B-128B-F4A5683C2032}" dt="2023-06-14T15:39:13.842" v="0"/>
          <ac:grpSpMkLst>
            <pc:docMk/>
            <pc:sldMk cId="3224347843" sldId="257"/>
            <ac:grpSpMk id="2" creationId="{A529BED7-1B92-4A35-A4CA-F3C55016EF99}"/>
          </ac:grpSpMkLst>
        </pc:grpChg>
        <pc:picChg chg="add mod">
          <ac:chgData name="Bunce, Caroline" userId="S::caroline.bunce@mnscorp.net::927ee524-7484-4574-84dc-db5d8ef6b066" providerId="AD" clId="Web-{111770FE-73E3-7B9B-128B-F4A5683C2032}" dt="2023-06-14T15:39:21.514" v="3" actId="1076"/>
          <ac:picMkLst>
            <pc:docMk/>
            <pc:sldMk cId="3224347843" sldId="257"/>
            <ac:picMk id="5" creationId="{E690F03A-1BAD-9581-D7F4-BEBFCFDE7C6D}"/>
          </ac:picMkLst>
        </pc:picChg>
        <pc:picChg chg="topLvl">
          <ac:chgData name="Bunce, Caroline" userId="S::caroline.bunce@mnscorp.net::927ee524-7484-4574-84dc-db5d8ef6b066" providerId="AD" clId="Web-{111770FE-73E3-7B9B-128B-F4A5683C2032}" dt="2023-06-14T15:39:13.842" v="0"/>
          <ac:picMkLst>
            <pc:docMk/>
            <pc:sldMk cId="3224347843" sldId="257"/>
            <ac:picMk id="15" creationId="{2B073843-D72B-EF4A-B9B3-EFCE169C9EAB}"/>
          </ac:picMkLst>
        </pc:picChg>
        <pc:picChg chg="del topLvl">
          <ac:chgData name="Bunce, Caroline" userId="S::caroline.bunce@mnscorp.net::927ee524-7484-4574-84dc-db5d8ef6b066" providerId="AD" clId="Web-{111770FE-73E3-7B9B-128B-F4A5683C2032}" dt="2023-06-14T15:39:13.842" v="0"/>
          <ac:picMkLst>
            <pc:docMk/>
            <pc:sldMk cId="3224347843" sldId="257"/>
            <ac:picMk id="17" creationId="{06750D1E-E2C6-4F86-867F-710D45FAAA4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3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9.png"/><Relationship Id="rId5" Type="http://schemas.openxmlformats.org/officeDocument/2006/relationships/image" Target="../media/image12.emf"/><Relationship Id="rId10" Type="http://schemas.openxmlformats.org/officeDocument/2006/relationships/image" Target="../media/image7.emf"/><Relationship Id="rId4" Type="http://schemas.openxmlformats.org/officeDocument/2006/relationships/image" Target="../media/image11.emf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2.emf"/><Relationship Id="rId7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11.emf"/><Relationship Id="rId9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9.png"/><Relationship Id="rId5" Type="http://schemas.openxmlformats.org/officeDocument/2006/relationships/image" Target="../media/image4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2.emf"/><Relationship Id="rId7" Type="http://schemas.openxmlformats.org/officeDocument/2006/relationships/image" Target="../media/image15.emf"/><Relationship Id="rId12" Type="http://schemas.openxmlformats.org/officeDocument/2006/relationships/image" Target="../media/image22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21.jpeg"/><Relationship Id="rId5" Type="http://schemas.openxmlformats.org/officeDocument/2006/relationships/image" Target="../media/image4.emf"/><Relationship Id="rId10" Type="http://schemas.openxmlformats.org/officeDocument/2006/relationships/image" Target="../media/image20.jpeg"/><Relationship Id="rId4" Type="http://schemas.openxmlformats.org/officeDocument/2006/relationships/image" Target="../media/image11.emf"/><Relationship Id="rId9" Type="http://schemas.openxmlformats.org/officeDocument/2006/relationships/image" Target="../media/image19.jpe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emf"/><Relationship Id="rId7" Type="http://schemas.openxmlformats.org/officeDocument/2006/relationships/image" Target="../media/image24.jpeg"/><Relationship Id="rId12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8.emf"/><Relationship Id="rId5" Type="http://schemas.openxmlformats.org/officeDocument/2006/relationships/image" Target="../media/image4.emf"/><Relationship Id="rId10" Type="http://schemas.openxmlformats.org/officeDocument/2006/relationships/image" Target="../media/image7.emf"/><Relationship Id="rId4" Type="http://schemas.openxmlformats.org/officeDocument/2006/relationships/image" Target="../media/image3.em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2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509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6566118-7DF1-1A4F-851D-581F65E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112" y="5635425"/>
            <a:ext cx="9906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B08BF2-4A78-E348-89E4-5DB19D6D1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70399">
            <a:off x="7960660" y="5424041"/>
            <a:ext cx="1988601" cy="1167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77DB94-88A3-0448-944A-9B3C4C2BD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780" y="1802386"/>
            <a:ext cx="7135332" cy="2707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E9539-0478-6542-B04F-1BBC12626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8874">
            <a:off x="9769850" y="3211028"/>
            <a:ext cx="2199197" cy="3247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073843-D72B-EF4A-B9B3-EFCE169C9E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pic>
        <p:nvPicPr>
          <p:cNvPr id="8" name="Picture 7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EBAB3FCF-67E4-0C4B-B6D3-216365BDB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8003">
            <a:off x="590930" y="701068"/>
            <a:ext cx="762721" cy="6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753C4-7DC8-0C44-B71E-11FD65501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941" r="-4661" b="17071"/>
          <a:stretch/>
        </p:blipFill>
        <p:spPr>
          <a:xfrm rot="10800000">
            <a:off x="-345307" y="-74448"/>
            <a:ext cx="13539219" cy="73471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BEC9C7-140C-194A-97DA-8EE297C31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0" b="10727"/>
          <a:stretch/>
        </p:blipFill>
        <p:spPr>
          <a:xfrm rot="5400000">
            <a:off x="-134389" y="124405"/>
            <a:ext cx="3037873" cy="27890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1968675" y="25002"/>
            <a:ext cx="1103229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4400" b="1">
                <a:latin typeface="MS London" panose="020B0503020203020204" pitchFamily="34" charset="0"/>
              </a:rPr>
              <a:t>Investigation 2</a:t>
            </a:r>
          </a:p>
          <a:p>
            <a:pPr algn="ctr">
              <a:spcBef>
                <a:spcPts val="600"/>
              </a:spcBef>
            </a:pPr>
            <a:r>
              <a:rPr lang="en-GB" sz="4400" b="1">
                <a:latin typeface="MS London" panose="020B0503020203020204" pitchFamily="34" charset="0"/>
              </a:rPr>
              <a:t>Swimsuit</a:t>
            </a:r>
            <a:endParaRPr lang="en-GB" sz="4000" b="1">
              <a:latin typeface="MS London" panose="020B05030202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E0A82-51EC-4862-8381-99BE8463FC3D}"/>
              </a:ext>
            </a:extLst>
          </p:cNvPr>
          <p:cNvSpPr txBox="1"/>
          <p:nvPr/>
        </p:nvSpPr>
        <p:spPr>
          <a:xfrm>
            <a:off x="2555795" y="1995641"/>
            <a:ext cx="8693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MS London" panose="020B0503020203020204" pitchFamily="34" charset="0"/>
              </a:rPr>
              <a:t>What properties will it need to have?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92E65-4EA9-4E32-B87F-2B97E667F54E}"/>
              </a:ext>
            </a:extLst>
          </p:cNvPr>
          <p:cNvSpPr txBox="1"/>
          <p:nvPr/>
        </p:nvSpPr>
        <p:spPr>
          <a:xfrm>
            <a:off x="1243784" y="2805643"/>
            <a:ext cx="120727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Look at the fabrics. Predict which one will be best.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Feel the fabrics. Which would be most comfortable?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Put one fabric into the bowl of water for 30 seconds.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Take it out and squeeze it over the measuring jug.          How much water comes out?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Which fabric is the most suitable?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Were you right?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How did you make sure it was a fair test?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98139F-8BFF-42E7-A0C3-EE5B21E805D1}"/>
              </a:ext>
            </a:extLst>
          </p:cNvPr>
          <p:cNvGrpSpPr/>
          <p:nvPr/>
        </p:nvGrpSpPr>
        <p:grpSpPr>
          <a:xfrm>
            <a:off x="202863" y="444336"/>
            <a:ext cx="1467156" cy="1425237"/>
            <a:chOff x="202863" y="444336"/>
            <a:chExt cx="1467156" cy="14252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B7C895A-D19C-49DC-B1D0-B31B6C791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73783">
              <a:off x="202863" y="444336"/>
              <a:ext cx="1467156" cy="1425237"/>
            </a:xfrm>
            <a:prstGeom prst="rect">
              <a:avLst/>
            </a:prstGeom>
          </p:spPr>
        </p:pic>
        <p:pic>
          <p:nvPicPr>
            <p:cNvPr id="21" name="Picture 20" descr="A close up of a sign&#10;&#10;Description automatically generated">
              <a:extLst>
                <a:ext uri="{FF2B5EF4-FFF2-40B4-BE49-F238E27FC236}">
                  <a16:creationId xmlns:a16="http://schemas.microsoft.com/office/drawing/2014/main" id="{A5A19A37-DAA6-4B45-863B-82EE7844F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1015">
              <a:off x="568843" y="676252"/>
              <a:ext cx="812800" cy="81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035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96006-F4A8-43F7-90B0-DF288D2AC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5" t="23473" r="14360" b="10078"/>
          <a:stretch/>
        </p:blipFill>
        <p:spPr>
          <a:xfrm>
            <a:off x="195947" y="113445"/>
            <a:ext cx="11800106" cy="66311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537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1249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6566118-7DF1-1A4F-851D-581F65E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112" y="5635425"/>
            <a:ext cx="9906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B08BF2-4A78-E348-89E4-5DB19D6D1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70399">
            <a:off x="9601029" y="5588373"/>
            <a:ext cx="1988601" cy="1167909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00492E0-A6D7-498F-8708-F2269671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088" y="298193"/>
            <a:ext cx="7287485" cy="1325563"/>
          </a:xfrm>
        </p:spPr>
        <p:txBody>
          <a:bodyPr>
            <a:normAutofit/>
          </a:bodyPr>
          <a:lstStyle/>
          <a:p>
            <a:r>
              <a:rPr lang="en-GB" sz="6000" b="1">
                <a:latin typeface="MS London" panose="020B0503020203020204" pitchFamily="34" charset="0"/>
              </a:rPr>
              <a:t>Future Fashion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96CB34-2616-42BA-85AD-6D6E7080F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68874">
            <a:off x="10536116" y="3077213"/>
            <a:ext cx="1594156" cy="23537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EFEF51-C60C-485A-909D-0197854A7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D848DA-F798-4075-9711-8FA1919016B5}"/>
              </a:ext>
            </a:extLst>
          </p:cNvPr>
          <p:cNvSpPr txBox="1"/>
          <p:nvPr/>
        </p:nvSpPr>
        <p:spPr>
          <a:xfrm>
            <a:off x="1812899" y="1833081"/>
            <a:ext cx="10039863" cy="3855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know what the word innovation means?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Inventing something new, or a new way of  doing something, that makes the process   easier, or solves a problem.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the film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5568DC70-ADA1-8B31-483C-A0AB9CC21C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8003">
            <a:off x="590930" y="701068"/>
            <a:ext cx="762721" cy="6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5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1249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96CB34-2616-42BA-85AD-6D6E7080F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8874">
            <a:off x="10482016" y="4261376"/>
            <a:ext cx="1594156" cy="23537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EFEF51-C60C-485A-909D-0197854A7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9D1D8E-17BD-407B-92F9-DDA4E545D36F}"/>
              </a:ext>
            </a:extLst>
          </p:cNvPr>
          <p:cNvSpPr txBox="1"/>
          <p:nvPr/>
        </p:nvSpPr>
        <p:spPr>
          <a:xfrm>
            <a:off x="1331302" y="2187061"/>
            <a:ext cx="2960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latin typeface="MS London" panose="020B0503020203020204" pitchFamily="34" charset="0"/>
              </a:rPr>
              <a:t>What’s the problem?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AE2B8-8742-46EA-A78C-1048F83E3381}"/>
              </a:ext>
            </a:extLst>
          </p:cNvPr>
          <p:cNvSpPr txBox="1"/>
          <p:nvPr/>
        </p:nvSpPr>
        <p:spPr>
          <a:xfrm>
            <a:off x="8304582" y="2933888"/>
            <a:ext cx="3353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latin typeface="MS London" panose="020B0503020203020204" pitchFamily="34" charset="0"/>
              </a:rPr>
              <a:t>What’s the solution?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9C918B-5398-4965-8020-9050BD6A74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1" t="23714" r="25230" b="10309"/>
          <a:stretch/>
        </p:blipFill>
        <p:spPr>
          <a:xfrm>
            <a:off x="4249492" y="389733"/>
            <a:ext cx="4302587" cy="6252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9A30E3E1-F33D-44BC-A640-CE68F79220A8}"/>
              </a:ext>
            </a:extLst>
          </p:cNvPr>
          <p:cNvSpPr/>
          <p:nvPr/>
        </p:nvSpPr>
        <p:spPr>
          <a:xfrm rot="20349633">
            <a:off x="3883481" y="1718176"/>
            <a:ext cx="732022" cy="560534"/>
          </a:xfrm>
          <a:prstGeom prst="rightArrow">
            <a:avLst>
              <a:gd name="adj1" fmla="val 30967"/>
              <a:gd name="adj2" fmla="val 482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D66F78D-FD23-40CE-8A9E-7023CC5F74AD}"/>
              </a:ext>
            </a:extLst>
          </p:cNvPr>
          <p:cNvSpPr/>
          <p:nvPr/>
        </p:nvSpPr>
        <p:spPr>
          <a:xfrm rot="20487217" flipH="1">
            <a:off x="8148884" y="3467077"/>
            <a:ext cx="732022" cy="560534"/>
          </a:xfrm>
          <a:prstGeom prst="rightArrow">
            <a:avLst>
              <a:gd name="adj1" fmla="val 30967"/>
              <a:gd name="adj2" fmla="val 482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CA632B7-376F-4EEB-156E-F47920A55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8003">
            <a:off x="590930" y="701068"/>
            <a:ext cx="762721" cy="6248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0D12CE-F1F8-378F-7C7A-B9C499299B16}"/>
              </a:ext>
            </a:extLst>
          </p:cNvPr>
          <p:cNvSpPr/>
          <p:nvPr/>
        </p:nvSpPr>
        <p:spPr>
          <a:xfrm>
            <a:off x="7905750" y="389733"/>
            <a:ext cx="646329" cy="462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30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753C4-7DC8-0C44-B71E-11FD65501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941" r="-4661" b="17071"/>
          <a:stretch/>
        </p:blipFill>
        <p:spPr>
          <a:xfrm rot="10800000">
            <a:off x="-249609" y="0"/>
            <a:ext cx="12679802" cy="6880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BEC9C7-140C-194A-97DA-8EE297C31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0" b="10727"/>
          <a:stretch/>
        </p:blipFill>
        <p:spPr>
          <a:xfrm rot="5400000">
            <a:off x="-134389" y="124405"/>
            <a:ext cx="3037873" cy="27890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2432375" y="412526"/>
            <a:ext cx="10104895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6600" b="1">
                <a:latin typeface="MS London" panose="020B0503020203020204" pitchFamily="34" charset="0"/>
              </a:rPr>
              <a:t>Future Fashion </a:t>
            </a:r>
          </a:p>
          <a:p>
            <a:pPr algn="ctr">
              <a:spcBef>
                <a:spcPts val="600"/>
              </a:spcBef>
            </a:pPr>
            <a:r>
              <a:rPr lang="en-GB" sz="6600" b="1">
                <a:latin typeface="MS London" panose="020B0503020203020204" pitchFamily="34" charset="0"/>
              </a:rPr>
              <a:t>Gallery</a:t>
            </a:r>
            <a:endParaRPr lang="en-GB" sz="6000" b="1">
              <a:latin typeface="MS London" panose="020B05030202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5F08B-1685-094B-B92D-A8D64B2F5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2954">
            <a:off x="10780929" y="154373"/>
            <a:ext cx="1221359" cy="2437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41EAD1-129B-6E48-B65E-7FB926F20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59442">
            <a:off x="11168744" y="5376047"/>
            <a:ext cx="972051" cy="1134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32B9FC-4464-FF4C-9584-65F24DBED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940" y="4515944"/>
            <a:ext cx="758414" cy="758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3D0B98-B346-144C-9737-98AFBB100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05275">
            <a:off x="25624" y="251677"/>
            <a:ext cx="2147150" cy="2273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F6CB2A-A88E-47EC-AF69-E41910F6FD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1" t="23714" r="25230" b="10309"/>
          <a:stretch/>
        </p:blipFill>
        <p:spPr>
          <a:xfrm>
            <a:off x="2485803" y="2955620"/>
            <a:ext cx="2207950" cy="32084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02C9A-70B1-4075-B2DC-896E28DD54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1" t="23714" r="25230" b="10309"/>
          <a:stretch/>
        </p:blipFill>
        <p:spPr>
          <a:xfrm>
            <a:off x="4933380" y="2955620"/>
            <a:ext cx="2207950" cy="32084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2D5160-2D75-41D0-B7C9-5605A8267A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1" t="23714" r="25230" b="10309"/>
          <a:stretch/>
        </p:blipFill>
        <p:spPr>
          <a:xfrm>
            <a:off x="7383678" y="2955620"/>
            <a:ext cx="2207950" cy="32084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70CD81-CBC8-4E81-8BB0-D4DED847D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004" y="4305380"/>
            <a:ext cx="751298" cy="14993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52D88F-3B23-43A8-AC1F-B4FA238BA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20003">
            <a:off x="2816062" y="4406123"/>
            <a:ext cx="1446059" cy="15311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167223-366A-48AA-8DE8-C2C1E2D728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6493" y="4305380"/>
            <a:ext cx="1096138" cy="1618436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AD1AAD2-95C7-4AD0-8093-247CF1462D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5" y="6066800"/>
            <a:ext cx="762721" cy="6248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FFD689-9268-5310-5EDE-EE03D5359339}"/>
              </a:ext>
            </a:extLst>
          </p:cNvPr>
          <p:cNvSpPr/>
          <p:nvPr/>
        </p:nvSpPr>
        <p:spPr>
          <a:xfrm>
            <a:off x="4415975" y="2958497"/>
            <a:ext cx="262757" cy="299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4839D2-4251-0CDB-441D-553DD0FD1368}"/>
              </a:ext>
            </a:extLst>
          </p:cNvPr>
          <p:cNvSpPr/>
          <p:nvPr/>
        </p:nvSpPr>
        <p:spPr>
          <a:xfrm>
            <a:off x="6866297" y="2962968"/>
            <a:ext cx="262757" cy="299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6DC70B-56D4-9879-4546-5734BF753053}"/>
              </a:ext>
            </a:extLst>
          </p:cNvPr>
          <p:cNvSpPr/>
          <p:nvPr/>
        </p:nvSpPr>
        <p:spPr>
          <a:xfrm>
            <a:off x="9317306" y="2962968"/>
            <a:ext cx="262757" cy="299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953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753C4-7DC8-0C44-B71E-11FD65501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941" r="-4661" b="17071"/>
          <a:stretch/>
        </p:blipFill>
        <p:spPr>
          <a:xfrm rot="10800000">
            <a:off x="-249609" y="0"/>
            <a:ext cx="12679802" cy="6880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BEC9C7-140C-194A-97DA-8EE297C31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0" b="10727"/>
          <a:stretch/>
        </p:blipFill>
        <p:spPr>
          <a:xfrm rot="5400000">
            <a:off x="-134389" y="124405"/>
            <a:ext cx="3037873" cy="27890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4277783" y="665317"/>
            <a:ext cx="6414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4800" b="1">
                <a:latin typeface="MS London" panose="020B0503020203020204" pitchFamily="34" charset="0"/>
              </a:rPr>
              <a:t>Learning Objectives</a:t>
            </a:r>
            <a:endParaRPr lang="en-GB" sz="4400" b="1">
              <a:latin typeface="MS London" panose="020B0503020203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C9AAAD1-D51C-354F-AAC7-51AC87DBE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70" y="5393744"/>
            <a:ext cx="9906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85F08B-1685-094B-B92D-A8D64B2F5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92954">
            <a:off x="10733246" y="236671"/>
            <a:ext cx="1221359" cy="2437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41EAD1-129B-6E48-B65E-7FB926F20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9442">
            <a:off x="11168744" y="5376047"/>
            <a:ext cx="972051" cy="1134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32B9FC-4464-FF4C-9584-65F24DBED6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2940" y="4515944"/>
            <a:ext cx="758414" cy="758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3D0B98-B346-144C-9737-98AFBB1002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05275">
            <a:off x="25624" y="251677"/>
            <a:ext cx="2147150" cy="2273453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3732BD6-4E7A-48CC-B0C6-D4CF87782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040676"/>
              </p:ext>
            </p:extLst>
          </p:nvPr>
        </p:nvGraphicFramePr>
        <p:xfrm>
          <a:off x="2262240" y="2102304"/>
          <a:ext cx="8881809" cy="40233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81809">
                  <a:extLst>
                    <a:ext uri="{9D8B030D-6E8A-4147-A177-3AD203B41FA5}">
                      <a16:colId xmlns:a16="http://schemas.microsoft.com/office/drawing/2014/main" val="5910264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>
                          <a:effectLst/>
                          <a:latin typeface="MS London" panose="020B0503020203020204" pitchFamily="34" charset="0"/>
                        </a:rPr>
                        <a:t>Ask questions and find different ways to answer them 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>
                          <a:effectLst/>
                          <a:latin typeface="MS London" panose="020B0503020203020204" pitchFamily="34" charset="0"/>
                        </a:rPr>
                        <a:t>Use equipment to do tests, watch closely to see what happens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>
                          <a:effectLst/>
                          <a:latin typeface="MS London" panose="020B0503020203020204" pitchFamily="34" charset="0"/>
                        </a:rPr>
                        <a:t>Record results and use your observations to answer questions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154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 defTabSz="914400" rtl="0" eaLnBrk="1" latinLnBrk="0" hangingPunct="1">
                        <a:buSzPct val="100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2400" kern="1200">
                          <a:solidFill>
                            <a:schemeClr val="tx1"/>
                          </a:solidFill>
                          <a:effectLst/>
                          <a:latin typeface="MS London" panose="020B0503020203020204" pitchFamily="34" charset="0"/>
                          <a:ea typeface="+mn-ea"/>
                          <a:cs typeface="+mn-cs"/>
                        </a:rPr>
                        <a:t>Investigate objects and think about what they are made of</a:t>
                      </a:r>
                    </a:p>
                    <a:p>
                      <a:pPr marL="342900" lvl="0" indent="-342900" algn="l" defTabSz="914400" rtl="0" eaLnBrk="1" latinLnBrk="0" hangingPunct="1">
                        <a:buSzPct val="100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2400" kern="1200">
                          <a:solidFill>
                            <a:schemeClr val="tx1"/>
                          </a:solidFill>
                          <a:effectLst/>
                          <a:latin typeface="MS London" panose="020B0503020203020204" pitchFamily="34" charset="0"/>
                          <a:ea typeface="+mn-ea"/>
                          <a:cs typeface="+mn-cs"/>
                        </a:rPr>
                        <a:t>Describe the properties of everyday materials </a:t>
                      </a:r>
                    </a:p>
                    <a:p>
                      <a:pPr marL="342900" lvl="0" indent="-342900" algn="l" defTabSz="914400" rtl="0" eaLnBrk="1" latinLnBrk="0" hangingPunct="1">
                        <a:buSzPct val="100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2400" kern="1200">
                          <a:solidFill>
                            <a:schemeClr val="tx1"/>
                          </a:solidFill>
                          <a:effectLst/>
                          <a:latin typeface="MS London" panose="020B0503020203020204" pitchFamily="34" charset="0"/>
                          <a:ea typeface="+mn-ea"/>
                          <a:cs typeface="+mn-cs"/>
                        </a:rPr>
                        <a:t>Compare and group everyday materials by their properties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1737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>
                          <a:effectLst/>
                          <a:latin typeface="MS London" panose="020B0503020203020204" pitchFamily="34" charset="0"/>
                        </a:rPr>
                        <a:t>Identify and compare how suitable everyday materials   are for particular items of clothing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4839015"/>
                  </a:ext>
                </a:extLst>
              </a:tr>
            </a:tbl>
          </a:graphicData>
        </a:graphic>
      </p:graphicFrame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CFAD71E2-0281-624C-5AB9-26C461AC11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5" y="6066800"/>
            <a:ext cx="762721" cy="6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1249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6566118-7DF1-1A4F-851D-581F65E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112" y="5635425"/>
            <a:ext cx="9906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B08BF2-4A78-E348-89E4-5DB19D6D1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70399">
            <a:off x="7960660" y="5424041"/>
            <a:ext cx="1988601" cy="1167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E9539-0478-6542-B04F-1BBC12626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68874">
            <a:off x="9769850" y="3211028"/>
            <a:ext cx="2199197" cy="324709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00492E0-A6D7-498F-8708-F2269671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27" y="1191047"/>
            <a:ext cx="7287485" cy="1325563"/>
          </a:xfrm>
        </p:spPr>
        <p:txBody>
          <a:bodyPr>
            <a:normAutofit/>
          </a:bodyPr>
          <a:lstStyle/>
          <a:p>
            <a:r>
              <a:rPr lang="en-GB" sz="6000" b="1">
                <a:latin typeface="MS London" panose="020B0503020203020204" pitchFamily="34" charset="0"/>
              </a:rPr>
              <a:t>What are fabrics?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8ABBB8F-CCF9-4435-9F1B-55688A30F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627" y="2796747"/>
            <a:ext cx="8113997" cy="317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>
                <a:latin typeface="MS London" panose="020B0503020203020204" pitchFamily="34" charset="0"/>
              </a:rPr>
              <a:t>How many different fabrics can you name?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3CD98-87C0-46C3-BD30-CE92D1EF1E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19" y="468331"/>
            <a:ext cx="1194509" cy="21255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205EAC-921E-4D85-ACE1-28C88C75A1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8442" y="777723"/>
            <a:ext cx="1230300" cy="18161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437641-7CD5-4A94-84BD-EDDC058311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24FC103-3B61-06CC-B540-FCAADD751D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8003">
            <a:off x="590930" y="701068"/>
            <a:ext cx="762721" cy="6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753C4-7DC8-0C44-B71E-11FD65501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941" r="-4661" b="17071"/>
          <a:stretch/>
        </p:blipFill>
        <p:spPr>
          <a:xfrm rot="10800000">
            <a:off x="-249609" y="0"/>
            <a:ext cx="12679802" cy="6880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BEC9C7-140C-194A-97DA-8EE297C31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0" b="10727"/>
          <a:stretch/>
        </p:blipFill>
        <p:spPr>
          <a:xfrm rot="5400000">
            <a:off x="-134389" y="124405"/>
            <a:ext cx="3037873" cy="27890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3163702" y="1220474"/>
            <a:ext cx="80818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S London" panose="020B0503020203020204" pitchFamily="34" charset="0"/>
              </a:rPr>
              <a:t>Investigating Fabrics</a:t>
            </a:r>
            <a:endParaRPr lang="en-GB" sz="4800" b="1">
              <a:latin typeface="MS London" panose="020B0503020203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C9AAAD1-D51C-354F-AAC7-51AC87DBE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396" y="5282832"/>
            <a:ext cx="9906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85F08B-1685-094B-B92D-A8D64B2F5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92954">
            <a:off x="10780929" y="186271"/>
            <a:ext cx="1221359" cy="2437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3D0B98-B346-144C-9737-98AFBB100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05275">
            <a:off x="25624" y="251677"/>
            <a:ext cx="2147150" cy="2273453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3732BD6-4E7A-48CC-B0C6-D4CF87782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468187"/>
              </p:ext>
            </p:extLst>
          </p:nvPr>
        </p:nvGraphicFramePr>
        <p:xfrm>
          <a:off x="1480310" y="2734253"/>
          <a:ext cx="8832020" cy="15707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32020">
                  <a:extLst>
                    <a:ext uri="{9D8B030D-6E8A-4147-A177-3AD203B41FA5}">
                      <a16:colId xmlns:a16="http://schemas.microsoft.com/office/drawing/2014/main" val="591026425"/>
                    </a:ext>
                  </a:extLst>
                </a:gridCol>
              </a:tblGrid>
              <a:tr h="1570794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4400" b="1">
                          <a:effectLst/>
                          <a:latin typeface="MS London" panose="020B0503020203020204" pitchFamily="34" charset="0"/>
                        </a:rPr>
                        <a:t>Use your senses to explore the fabrics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154154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C867E0-0BFE-44C0-A2FB-1D36F81784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18" y="4382181"/>
            <a:ext cx="1230975" cy="1726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1ADE1C-6069-41DA-A774-B5C0113F9B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55" y="4394214"/>
            <a:ext cx="1230975" cy="17261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008C9D-6B65-4EB9-81A6-BEC90036BA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99" y="4385301"/>
            <a:ext cx="1204391" cy="17261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2F3967-2D89-4527-86A4-6973060563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69" y="4382181"/>
            <a:ext cx="1230975" cy="17261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FCC325-F0AE-4BB9-B929-55502E09FE6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/>
          <a:stretch/>
        </p:blipFill>
        <p:spPr>
          <a:xfrm>
            <a:off x="5789994" y="4382181"/>
            <a:ext cx="1230974" cy="17261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B119F3-984A-433A-97F5-216CD51EB8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3" y="4382181"/>
            <a:ext cx="1235821" cy="1732958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3C044BC-1A26-AD88-C0F3-95DC829058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5" y="6066800"/>
            <a:ext cx="762721" cy="6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62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1249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6566118-7DF1-1A4F-851D-581F65E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112" y="5635425"/>
            <a:ext cx="9906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B08BF2-4A78-E348-89E4-5DB19D6D1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70399">
            <a:off x="10054693" y="5427575"/>
            <a:ext cx="1988601" cy="1167909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00492E0-A6D7-498F-8708-F2269671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088" y="298193"/>
            <a:ext cx="7287485" cy="1325563"/>
          </a:xfrm>
        </p:spPr>
        <p:txBody>
          <a:bodyPr>
            <a:normAutofit/>
          </a:bodyPr>
          <a:lstStyle/>
          <a:p>
            <a:r>
              <a:rPr lang="en-GB" sz="6000" b="1">
                <a:latin typeface="MS London" panose="020B0503020203020204" pitchFamily="34" charset="0"/>
              </a:rPr>
              <a:t>Making Fabrics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8ABBB8F-CCF9-4435-9F1B-55688A30F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6108" y="2008055"/>
            <a:ext cx="9003146" cy="317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b="1">
                <a:latin typeface="MS London" panose="020B0503020203020204" pitchFamily="34" charset="0"/>
              </a:rPr>
              <a:t>Is it natural or synthetic?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11B953-AFC9-478E-9075-C5B3056849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 t="7442" r="12434" b="8239"/>
          <a:stretch/>
        </p:blipFill>
        <p:spPr>
          <a:xfrm>
            <a:off x="1473594" y="3327887"/>
            <a:ext cx="3023525" cy="2408571"/>
          </a:xfrm>
          <a:prstGeom prst="rect">
            <a:avLst/>
          </a:prstGeom>
        </p:spPr>
      </p:pic>
      <p:pic>
        <p:nvPicPr>
          <p:cNvPr id="24" name="Picture 23" descr="A picture containing fungus, cake, small, sitting&#10;&#10;Description automatically generated">
            <a:extLst>
              <a:ext uri="{FF2B5EF4-FFF2-40B4-BE49-F238E27FC236}">
                <a16:creationId xmlns:a16="http://schemas.microsoft.com/office/drawing/2014/main" id="{00BEB1DA-33E5-4FA0-AF36-490D07F6D4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17838" b="7167"/>
          <a:stretch/>
        </p:blipFill>
        <p:spPr>
          <a:xfrm>
            <a:off x="7668110" y="3327887"/>
            <a:ext cx="2002535" cy="2426606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B4F6DB-7FB4-40F2-B7E1-EBE4264DA0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5"/>
          <a:stretch/>
        </p:blipFill>
        <p:spPr>
          <a:xfrm>
            <a:off x="4843023" y="3305936"/>
            <a:ext cx="2479183" cy="2452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96CB34-2616-42BA-85AD-6D6E7080F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68874">
            <a:off x="10499438" y="2728769"/>
            <a:ext cx="1594156" cy="23537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EFEF51-C60C-485A-909D-0197854A7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9E65673-969D-E84F-6BF1-BA991337EE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8003">
            <a:off x="590930" y="701068"/>
            <a:ext cx="762721" cy="6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2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753C4-7DC8-0C44-B71E-11FD65501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941" r="-4661" b="17071"/>
          <a:stretch/>
        </p:blipFill>
        <p:spPr>
          <a:xfrm rot="10800000">
            <a:off x="-249609" y="0"/>
            <a:ext cx="12679802" cy="6880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BEC9C7-140C-194A-97DA-8EE297C31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0" b="10727"/>
          <a:stretch/>
        </p:blipFill>
        <p:spPr>
          <a:xfrm rot="5400000">
            <a:off x="-134389" y="124405"/>
            <a:ext cx="3037873" cy="27890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652354" y="1835379"/>
            <a:ext cx="10104895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9600" b="1">
                <a:latin typeface="MS London" panose="020B0503020203020204" pitchFamily="34" charset="0"/>
              </a:rPr>
              <a:t>Play</a:t>
            </a:r>
          </a:p>
          <a:p>
            <a:pPr algn="ctr">
              <a:spcBef>
                <a:spcPts val="600"/>
              </a:spcBef>
            </a:pPr>
            <a:r>
              <a:rPr lang="en-GB" sz="9600" b="1">
                <a:latin typeface="MS London" panose="020B0503020203020204" pitchFamily="34" charset="0"/>
              </a:rPr>
              <a:t> Find the Fabric!</a:t>
            </a:r>
            <a:endParaRPr lang="en-GB" sz="8800" b="1">
              <a:latin typeface="MS London" panose="020B05030202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5F08B-1685-094B-B92D-A8D64B2F5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2954">
            <a:off x="10780929" y="186271"/>
            <a:ext cx="1221359" cy="2437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41EAD1-129B-6E48-B65E-7FB926F20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59442">
            <a:off x="11168744" y="5376047"/>
            <a:ext cx="972051" cy="1134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32B9FC-4464-FF4C-9584-65F24DBED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940" y="4515944"/>
            <a:ext cx="758414" cy="758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3D0B98-B346-144C-9737-98AFBB100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05275">
            <a:off x="25624" y="251677"/>
            <a:ext cx="2147150" cy="2273453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EEF15F46-AF15-10DB-77E2-8E262B220E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5" y="6066800"/>
            <a:ext cx="762721" cy="6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5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1249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6566118-7DF1-1A4F-851D-581F65E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112" y="5635425"/>
            <a:ext cx="9906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00492E0-A6D7-498F-8708-F2269671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412" y="297220"/>
            <a:ext cx="7287485" cy="1325563"/>
          </a:xfrm>
        </p:spPr>
        <p:txBody>
          <a:bodyPr>
            <a:normAutofit/>
          </a:bodyPr>
          <a:lstStyle/>
          <a:p>
            <a:r>
              <a:rPr lang="en-GB" sz="6000" b="1">
                <a:latin typeface="MS London" panose="020B0503020203020204" pitchFamily="34" charset="0"/>
              </a:rPr>
              <a:t>Testing Fabrics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B1D81481-7563-4312-A26F-B5CACB4AF103}"/>
              </a:ext>
            </a:extLst>
          </p:cNvPr>
          <p:cNvSpPr txBox="1">
            <a:spLocks/>
          </p:cNvSpPr>
          <p:nvPr/>
        </p:nvSpPr>
        <p:spPr>
          <a:xfrm>
            <a:off x="1728384" y="1984502"/>
            <a:ext cx="5385602" cy="4299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400" b="1">
                <a:latin typeface="MS London" panose="020B0503020203020204" pitchFamily="34" charset="0"/>
              </a:rPr>
              <a:t>Different fabrics have different properties</a:t>
            </a:r>
          </a:p>
          <a:p>
            <a:pPr marL="0" indent="0">
              <a:buNone/>
            </a:pPr>
            <a:endParaRPr lang="en-GB" sz="3400" b="1">
              <a:latin typeface="MS London" panose="020B0503020203020204" pitchFamily="34" charset="0"/>
            </a:endParaRPr>
          </a:p>
          <a:p>
            <a:pPr marL="0" indent="0">
              <a:buNone/>
            </a:pPr>
            <a:r>
              <a:rPr lang="en-GB" sz="3400" b="1">
                <a:latin typeface="MS London" panose="020B0503020203020204" pitchFamily="34" charset="0"/>
              </a:rPr>
              <a:t>This is why we use certain fabrics to make types of clothing e.g. waterproofs</a:t>
            </a:r>
          </a:p>
          <a:p>
            <a:pPr marL="0" indent="0">
              <a:buNone/>
            </a:pPr>
            <a:endParaRPr lang="en-GB" sz="3400" b="1">
              <a:latin typeface="MS London" panose="020B0503020203020204" pitchFamily="34" charset="0"/>
            </a:endParaRPr>
          </a:p>
          <a:p>
            <a:pPr marL="0" indent="0">
              <a:buNone/>
            </a:pPr>
            <a:r>
              <a:rPr lang="en-GB" sz="3400" b="1">
                <a:latin typeface="MS London" panose="020B0503020203020204" pitchFamily="34" charset="0"/>
              </a:rPr>
              <a:t>You are going to test some fabrics to find out about their properties</a:t>
            </a:r>
          </a:p>
          <a:p>
            <a:pPr marL="0" indent="0">
              <a:buNone/>
            </a:pPr>
            <a:endParaRPr lang="en-GB" sz="3400" b="1">
              <a:latin typeface="MS London" panose="020B0503020203020204" pitchFamily="34" charset="0"/>
            </a:endParaRPr>
          </a:p>
          <a:p>
            <a:pPr marL="0" indent="0">
              <a:buNone/>
            </a:pPr>
            <a:r>
              <a:rPr lang="en-GB" sz="3400" b="1">
                <a:latin typeface="MS London" panose="020B0503020203020204" pitchFamily="34" charset="0"/>
              </a:rPr>
              <a:t>Watch the film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1933828-51F6-4E00-826F-119B7BAF7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pic>
        <p:nvPicPr>
          <p:cNvPr id="32" name="Content Placeholder 3">
            <a:extLst>
              <a:ext uri="{FF2B5EF4-FFF2-40B4-BE49-F238E27FC236}">
                <a16:creationId xmlns:a16="http://schemas.microsoft.com/office/drawing/2014/main" id="{B3B0AEFE-3B86-4AD6-B699-F35B528667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1" t="10625" r="15851" b="7330"/>
          <a:stretch/>
        </p:blipFill>
        <p:spPr>
          <a:xfrm>
            <a:off x="7044158" y="1905909"/>
            <a:ext cx="5024180" cy="4378025"/>
          </a:xfr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0965653-B22E-8105-9FFA-B68CB34820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8003">
            <a:off x="590930" y="701068"/>
            <a:ext cx="762721" cy="6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4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753C4-7DC8-0C44-B71E-11FD65501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941" r="-4661" b="17071"/>
          <a:stretch/>
        </p:blipFill>
        <p:spPr>
          <a:xfrm rot="10800000">
            <a:off x="-345307" y="-180774"/>
            <a:ext cx="13539219" cy="73471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BEC9C7-140C-194A-97DA-8EE297C31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0" b="10727"/>
          <a:stretch/>
        </p:blipFill>
        <p:spPr>
          <a:xfrm rot="5400000">
            <a:off x="-134389" y="124405"/>
            <a:ext cx="3037873" cy="27890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1968675" y="25002"/>
            <a:ext cx="1103229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4400" b="1">
                <a:latin typeface="MS London" panose="020B0503020203020204" pitchFamily="34" charset="0"/>
              </a:rPr>
              <a:t>Investigation 1</a:t>
            </a:r>
          </a:p>
          <a:p>
            <a:pPr algn="ctr">
              <a:spcBef>
                <a:spcPts val="600"/>
              </a:spcBef>
            </a:pPr>
            <a:r>
              <a:rPr lang="en-GB" sz="4400" b="1">
                <a:latin typeface="MS London" panose="020B0503020203020204" pitchFamily="34" charset="0"/>
              </a:rPr>
              <a:t>Tree-climbing Trousers</a:t>
            </a:r>
            <a:endParaRPr lang="en-GB" sz="4000" b="1">
              <a:latin typeface="MS London" panose="020B05030202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E0A82-51EC-4862-8381-99BE8463FC3D}"/>
              </a:ext>
            </a:extLst>
          </p:cNvPr>
          <p:cNvSpPr txBox="1"/>
          <p:nvPr/>
        </p:nvSpPr>
        <p:spPr>
          <a:xfrm>
            <a:off x="2576689" y="1942627"/>
            <a:ext cx="8259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/>
              <a:t>What properties will they need to have?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92E65-4EA9-4E32-B87F-2B97E667F54E}"/>
              </a:ext>
            </a:extLst>
          </p:cNvPr>
          <p:cNvSpPr txBox="1"/>
          <p:nvPr/>
        </p:nvSpPr>
        <p:spPr>
          <a:xfrm>
            <a:off x="1211885" y="2965138"/>
            <a:ext cx="12072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Look at the fabrics. Predict which one will be best.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Feel the fabrics. Which would be most comfortable?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Try and tear the fabrics with your hands.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Rub the fabrics with the sandpaper. What happens?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Which fabric is the most suitable?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Were you right?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latin typeface="MS London" panose="020B0503020203020204" pitchFamily="34" charset="0"/>
              </a:rPr>
              <a:t>How did you make sure it was a fair test?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7C895A-D19C-49DC-B1D0-B31B6C791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D709CBF1-2EF2-1A35-D3E2-4E97AECB1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8003">
            <a:off x="590930" y="701068"/>
            <a:ext cx="762721" cy="6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4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96006-F4A8-43F7-90B0-DF288D2AC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5" t="23473" r="14360" b="10078"/>
          <a:stretch/>
        </p:blipFill>
        <p:spPr>
          <a:xfrm>
            <a:off x="195947" y="113445"/>
            <a:ext cx="11800106" cy="66311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7390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2A7A63-99F4-4ABA-8DB4-068B450B42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E1A1AD-11F7-4269-A13A-36F13A3C91D8}">
  <ds:schemaRefs>
    <ds:schemaRef ds:uri="b409bf46-b67d-4a06-9d8c-c85409b9eb8c"/>
    <ds:schemaRef ds:uri="e509842e-53a5-4bb7-bc73-44700463a8b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79CE258-24ED-440F-8BF0-294A564E16A7}">
  <ds:schemaRefs>
    <ds:schemaRef ds:uri="b409bf46-b67d-4a06-9d8c-c85409b9eb8c"/>
    <ds:schemaRef ds:uri="e509842e-53a5-4bb7-bc73-44700463a8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What are fabrics?</vt:lpstr>
      <vt:lpstr>PowerPoint Presentation</vt:lpstr>
      <vt:lpstr>Making Fabrics</vt:lpstr>
      <vt:lpstr>PowerPoint Presentation</vt:lpstr>
      <vt:lpstr>Testing Fabrics</vt:lpstr>
      <vt:lpstr>PowerPoint Presentation</vt:lpstr>
      <vt:lpstr>PowerPoint Presentation</vt:lpstr>
      <vt:lpstr>PowerPoint Presentation</vt:lpstr>
      <vt:lpstr>PowerPoint Presentation</vt:lpstr>
      <vt:lpstr>Future Fashion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revision>1</cp:revision>
  <dcterms:created xsi:type="dcterms:W3CDTF">2020-08-13T17:12:56Z</dcterms:created>
  <dcterms:modified xsi:type="dcterms:W3CDTF">2023-06-14T15:42:37Z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