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56" r:id="rId12"/>
    <p:sldId id="264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FCADC-83CF-48C0-86DB-48ED351EC340}" v="14" dt="2023-06-15T16:03:57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E6CFCADC-83CF-48C0-86DB-48ED351EC340}"/>
    <pc:docChg chg="custSel modSld">
      <pc:chgData name="Bunce, Caroline" userId="927ee524-7484-4574-84dc-db5d8ef6b066" providerId="ADAL" clId="{E6CFCADC-83CF-48C0-86DB-48ED351EC340}" dt="2023-06-15T16:03:57.466" v="29"/>
      <pc:docMkLst>
        <pc:docMk/>
      </pc:docMkLst>
      <pc:sldChg chg="addSp delSp modSp mod">
        <pc:chgData name="Bunce, Caroline" userId="927ee524-7484-4574-84dc-db5d8ef6b066" providerId="ADAL" clId="{E6CFCADC-83CF-48C0-86DB-48ED351EC340}" dt="2023-06-15T16:03:54.018" v="27" actId="1076"/>
        <pc:sldMkLst>
          <pc:docMk/>
          <pc:sldMk cId="2153074387" sldId="256"/>
        </pc:sldMkLst>
        <pc:picChg chg="del">
          <ac:chgData name="Bunce, Caroline" userId="927ee524-7484-4574-84dc-db5d8ef6b066" providerId="ADAL" clId="{E6CFCADC-83CF-48C0-86DB-48ED351EC340}" dt="2023-06-15T16:03:48.774" v="24" actId="478"/>
          <ac:picMkLst>
            <pc:docMk/>
            <pc:sldMk cId="2153074387" sldId="256"/>
            <ac:picMk id="4" creationId="{05149B0C-30E9-7A41-A17D-5080A76D291F}"/>
          </ac:picMkLst>
        </pc:picChg>
        <pc:picChg chg="add mod">
          <ac:chgData name="Bunce, Caroline" userId="927ee524-7484-4574-84dc-db5d8ef6b066" providerId="ADAL" clId="{E6CFCADC-83CF-48C0-86DB-48ED351EC340}" dt="2023-06-15T16:03:54.018" v="27" actId="1076"/>
          <ac:picMkLst>
            <pc:docMk/>
            <pc:sldMk cId="2153074387" sldId="256"/>
            <ac:picMk id="5" creationId="{4CDBCBF7-8C77-C95D-9099-951A8027AAD5}"/>
          </ac:picMkLst>
        </pc:picChg>
      </pc:sldChg>
      <pc:sldChg chg="addSp delSp modSp mod">
        <pc:chgData name="Bunce, Caroline" userId="927ee524-7484-4574-84dc-db5d8ef6b066" providerId="ADAL" clId="{E6CFCADC-83CF-48C0-86DB-48ED351EC340}" dt="2023-06-15T16:03:17.706" v="11" actId="1076"/>
        <pc:sldMkLst>
          <pc:docMk/>
          <pc:sldMk cId="3224347843" sldId="257"/>
        </pc:sldMkLst>
        <pc:picChg chg="add mod">
          <ac:chgData name="Bunce, Caroline" userId="927ee524-7484-4574-84dc-db5d8ef6b066" providerId="ADAL" clId="{E6CFCADC-83CF-48C0-86DB-48ED351EC340}" dt="2023-06-15T16:03:17.706" v="11" actId="1076"/>
          <ac:picMkLst>
            <pc:docMk/>
            <pc:sldMk cId="3224347843" sldId="257"/>
            <ac:picMk id="11" creationId="{73E4A8C7-7EF7-2C6D-8085-34EE1E2B3D9E}"/>
          </ac:picMkLst>
        </pc:picChg>
        <pc:picChg chg="del">
          <ac:chgData name="Bunce, Caroline" userId="927ee524-7484-4574-84dc-db5d8ef6b066" providerId="ADAL" clId="{E6CFCADC-83CF-48C0-86DB-48ED351EC340}" dt="2023-06-15T16:02:47.259" v="0" actId="478"/>
          <ac:picMkLst>
            <pc:docMk/>
            <pc:sldMk cId="3224347843" sldId="257"/>
            <ac:picMk id="17" creationId="{678A7F8C-40BF-6B4E-BF62-381ABD856F4A}"/>
          </ac:picMkLst>
        </pc:picChg>
        <pc:picChg chg="add del mod">
          <ac:chgData name="Bunce, Caroline" userId="927ee524-7484-4574-84dc-db5d8ef6b066" providerId="ADAL" clId="{E6CFCADC-83CF-48C0-86DB-48ED351EC340}" dt="2023-06-15T16:03:15.550" v="10" actId="478"/>
          <ac:picMkLst>
            <pc:docMk/>
            <pc:sldMk cId="3224347843" sldId="257"/>
            <ac:picMk id="1026" creationId="{9570C73D-95D7-3C2D-24ED-ACC16AEBD2D0}"/>
          </ac:picMkLst>
        </pc:picChg>
      </pc:sldChg>
      <pc:sldChg chg="addSp delSp modSp mod">
        <pc:chgData name="Bunce, Caroline" userId="927ee524-7484-4574-84dc-db5d8ef6b066" providerId="ADAL" clId="{E6CFCADC-83CF-48C0-86DB-48ED351EC340}" dt="2023-06-15T16:03:22.649" v="13"/>
        <pc:sldMkLst>
          <pc:docMk/>
          <pc:sldMk cId="714212908" sldId="258"/>
        </pc:sldMkLst>
        <pc:picChg chg="del">
          <ac:chgData name="Bunce, Caroline" userId="927ee524-7484-4574-84dc-db5d8ef6b066" providerId="ADAL" clId="{E6CFCADC-83CF-48C0-86DB-48ED351EC340}" dt="2023-06-15T16:03:22.232" v="12" actId="478"/>
          <ac:picMkLst>
            <pc:docMk/>
            <pc:sldMk cId="714212908" sldId="258"/>
            <ac:picMk id="5" creationId="{E348244E-133C-43E2-BD4F-55CBF0B3048D}"/>
          </ac:picMkLst>
        </pc:picChg>
        <pc:picChg chg="add mod">
          <ac:chgData name="Bunce, Caroline" userId="927ee524-7484-4574-84dc-db5d8ef6b066" providerId="ADAL" clId="{E6CFCADC-83CF-48C0-86DB-48ED351EC340}" dt="2023-06-15T16:03:22.649" v="13"/>
          <ac:picMkLst>
            <pc:docMk/>
            <pc:sldMk cId="714212908" sldId="258"/>
            <ac:picMk id="6" creationId="{0AF4226E-1DB6-9EED-CDF7-E3852E248CEF}"/>
          </ac:picMkLst>
        </pc:picChg>
      </pc:sldChg>
      <pc:sldChg chg="addSp delSp modSp mod">
        <pc:chgData name="Bunce, Caroline" userId="927ee524-7484-4574-84dc-db5d8ef6b066" providerId="ADAL" clId="{E6CFCADC-83CF-48C0-86DB-48ED351EC340}" dt="2023-06-15T16:03:27.215" v="15"/>
        <pc:sldMkLst>
          <pc:docMk/>
          <pc:sldMk cId="1185382749" sldId="259"/>
        </pc:sldMkLst>
        <pc:picChg chg="add mod">
          <ac:chgData name="Bunce, Caroline" userId="927ee524-7484-4574-84dc-db5d8ef6b066" providerId="ADAL" clId="{E6CFCADC-83CF-48C0-86DB-48ED351EC340}" dt="2023-06-15T16:03:27.215" v="15"/>
          <ac:picMkLst>
            <pc:docMk/>
            <pc:sldMk cId="1185382749" sldId="259"/>
            <ac:picMk id="2" creationId="{9AFDF6E1-59A5-084A-05B1-ABFE8C839EC8}"/>
          </ac:picMkLst>
        </pc:picChg>
        <pc:picChg chg="del">
          <ac:chgData name="Bunce, Caroline" userId="927ee524-7484-4574-84dc-db5d8ef6b066" providerId="ADAL" clId="{E6CFCADC-83CF-48C0-86DB-48ED351EC340}" dt="2023-06-15T16:03:26.914" v="14" actId="478"/>
          <ac:picMkLst>
            <pc:docMk/>
            <pc:sldMk cId="1185382749" sldId="259"/>
            <ac:picMk id="7" creationId="{D97ED90F-6531-44E5-8EF7-ADC75AF3FA82}"/>
          </ac:picMkLst>
        </pc:picChg>
      </pc:sldChg>
      <pc:sldChg chg="addSp delSp modSp mod">
        <pc:chgData name="Bunce, Caroline" userId="927ee524-7484-4574-84dc-db5d8ef6b066" providerId="ADAL" clId="{E6CFCADC-83CF-48C0-86DB-48ED351EC340}" dt="2023-06-15T16:03:32.320" v="17"/>
        <pc:sldMkLst>
          <pc:docMk/>
          <pc:sldMk cId="446393666" sldId="260"/>
        </pc:sldMkLst>
        <pc:picChg chg="add mod">
          <ac:chgData name="Bunce, Caroline" userId="927ee524-7484-4574-84dc-db5d8ef6b066" providerId="ADAL" clId="{E6CFCADC-83CF-48C0-86DB-48ED351EC340}" dt="2023-06-15T16:03:32.320" v="17"/>
          <ac:picMkLst>
            <pc:docMk/>
            <pc:sldMk cId="446393666" sldId="260"/>
            <ac:picMk id="2" creationId="{036D7080-6350-1719-5C8A-55A5741D0460}"/>
          </ac:picMkLst>
        </pc:picChg>
        <pc:picChg chg="del">
          <ac:chgData name="Bunce, Caroline" userId="927ee524-7484-4574-84dc-db5d8ef6b066" providerId="ADAL" clId="{E6CFCADC-83CF-48C0-86DB-48ED351EC340}" dt="2023-06-15T16:03:31.941" v="16" actId="478"/>
          <ac:picMkLst>
            <pc:docMk/>
            <pc:sldMk cId="446393666" sldId="260"/>
            <ac:picMk id="5" creationId="{E348244E-133C-43E2-BD4F-55CBF0B3048D}"/>
          </ac:picMkLst>
        </pc:picChg>
      </pc:sldChg>
      <pc:sldChg chg="addSp delSp modSp mod">
        <pc:chgData name="Bunce, Caroline" userId="927ee524-7484-4574-84dc-db5d8ef6b066" providerId="ADAL" clId="{E6CFCADC-83CF-48C0-86DB-48ED351EC340}" dt="2023-06-15T16:03:36.622" v="19"/>
        <pc:sldMkLst>
          <pc:docMk/>
          <pc:sldMk cId="4054868538" sldId="261"/>
        </pc:sldMkLst>
        <pc:picChg chg="add mod">
          <ac:chgData name="Bunce, Caroline" userId="927ee524-7484-4574-84dc-db5d8ef6b066" providerId="ADAL" clId="{E6CFCADC-83CF-48C0-86DB-48ED351EC340}" dt="2023-06-15T16:03:36.622" v="19"/>
          <ac:picMkLst>
            <pc:docMk/>
            <pc:sldMk cId="4054868538" sldId="261"/>
            <ac:picMk id="5" creationId="{9FD19E29-F145-3397-76D6-AC05535607B1}"/>
          </ac:picMkLst>
        </pc:picChg>
        <pc:picChg chg="del">
          <ac:chgData name="Bunce, Caroline" userId="927ee524-7484-4574-84dc-db5d8ef6b066" providerId="ADAL" clId="{E6CFCADC-83CF-48C0-86DB-48ED351EC340}" dt="2023-06-15T16:03:35.588" v="18" actId="478"/>
          <ac:picMkLst>
            <pc:docMk/>
            <pc:sldMk cId="4054868538" sldId="261"/>
            <ac:picMk id="7" creationId="{D97ED90F-6531-44E5-8EF7-ADC75AF3FA82}"/>
          </ac:picMkLst>
        </pc:picChg>
      </pc:sldChg>
      <pc:sldChg chg="addSp delSp modSp mod">
        <pc:chgData name="Bunce, Caroline" userId="927ee524-7484-4574-84dc-db5d8ef6b066" providerId="ADAL" clId="{E6CFCADC-83CF-48C0-86DB-48ED351EC340}" dt="2023-06-15T16:03:40.687" v="21"/>
        <pc:sldMkLst>
          <pc:docMk/>
          <pc:sldMk cId="1198874064" sldId="262"/>
        </pc:sldMkLst>
        <pc:picChg chg="add mod">
          <ac:chgData name="Bunce, Caroline" userId="927ee524-7484-4574-84dc-db5d8ef6b066" providerId="ADAL" clId="{E6CFCADC-83CF-48C0-86DB-48ED351EC340}" dt="2023-06-15T16:03:40.687" v="21"/>
          <ac:picMkLst>
            <pc:docMk/>
            <pc:sldMk cId="1198874064" sldId="262"/>
            <ac:picMk id="2" creationId="{2F370F9B-9B8A-B798-9303-B2AFEEA80C2B}"/>
          </ac:picMkLst>
        </pc:picChg>
        <pc:picChg chg="del">
          <ac:chgData name="Bunce, Caroline" userId="927ee524-7484-4574-84dc-db5d8ef6b066" providerId="ADAL" clId="{E6CFCADC-83CF-48C0-86DB-48ED351EC340}" dt="2023-06-15T16:03:40.224" v="20" actId="478"/>
          <ac:picMkLst>
            <pc:docMk/>
            <pc:sldMk cId="1198874064" sldId="262"/>
            <ac:picMk id="5" creationId="{E348244E-133C-43E2-BD4F-55CBF0B3048D}"/>
          </ac:picMkLst>
        </pc:picChg>
      </pc:sldChg>
      <pc:sldChg chg="addSp delSp modSp mod">
        <pc:chgData name="Bunce, Caroline" userId="927ee524-7484-4574-84dc-db5d8ef6b066" providerId="ADAL" clId="{E6CFCADC-83CF-48C0-86DB-48ED351EC340}" dt="2023-06-15T16:03:44.154" v="23"/>
        <pc:sldMkLst>
          <pc:docMk/>
          <pc:sldMk cId="644990363" sldId="263"/>
        </pc:sldMkLst>
        <pc:picChg chg="del">
          <ac:chgData name="Bunce, Caroline" userId="927ee524-7484-4574-84dc-db5d8ef6b066" providerId="ADAL" clId="{E6CFCADC-83CF-48C0-86DB-48ED351EC340}" dt="2023-06-15T16:03:43.521" v="22" actId="478"/>
          <ac:picMkLst>
            <pc:docMk/>
            <pc:sldMk cId="644990363" sldId="263"/>
            <ac:picMk id="7" creationId="{D97ED90F-6531-44E5-8EF7-ADC75AF3FA82}"/>
          </ac:picMkLst>
        </pc:picChg>
        <pc:picChg chg="add mod">
          <ac:chgData name="Bunce, Caroline" userId="927ee524-7484-4574-84dc-db5d8ef6b066" providerId="ADAL" clId="{E6CFCADC-83CF-48C0-86DB-48ED351EC340}" dt="2023-06-15T16:03:44.154" v="23"/>
          <ac:picMkLst>
            <pc:docMk/>
            <pc:sldMk cId="644990363" sldId="263"/>
            <ac:picMk id="9" creationId="{6830E514-F07F-BFB8-BF4E-BF469348998C}"/>
          </ac:picMkLst>
        </pc:picChg>
      </pc:sldChg>
      <pc:sldChg chg="addSp delSp modSp mod">
        <pc:chgData name="Bunce, Caroline" userId="927ee524-7484-4574-84dc-db5d8ef6b066" providerId="ADAL" clId="{E6CFCADC-83CF-48C0-86DB-48ED351EC340}" dt="2023-06-15T16:03:57.466" v="29"/>
        <pc:sldMkLst>
          <pc:docMk/>
          <pc:sldMk cId="429986627" sldId="264"/>
        </pc:sldMkLst>
        <pc:picChg chg="add mod">
          <ac:chgData name="Bunce, Caroline" userId="927ee524-7484-4574-84dc-db5d8ef6b066" providerId="ADAL" clId="{E6CFCADC-83CF-48C0-86DB-48ED351EC340}" dt="2023-06-15T16:03:57.466" v="29"/>
          <ac:picMkLst>
            <pc:docMk/>
            <pc:sldMk cId="429986627" sldId="264"/>
            <ac:picMk id="2" creationId="{CA623547-B360-5BCB-2EC5-90576CE074CA}"/>
          </ac:picMkLst>
        </pc:picChg>
        <pc:picChg chg="del">
          <ac:chgData name="Bunce, Caroline" userId="927ee524-7484-4574-84dc-db5d8ef6b066" providerId="ADAL" clId="{E6CFCADC-83CF-48C0-86DB-48ED351EC340}" dt="2023-06-15T16:03:57.017" v="28" actId="478"/>
          <ac:picMkLst>
            <pc:docMk/>
            <pc:sldMk cId="429986627" sldId="264"/>
            <ac:picMk id="5" creationId="{E348244E-133C-43E2-BD4F-55CBF0B3048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jpe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emf"/><Relationship Id="rId7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3.emf"/><Relationship Id="rId9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emf"/><Relationship Id="rId7" Type="http://schemas.openxmlformats.org/officeDocument/2006/relationships/image" Target="../media/image18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10.png"/><Relationship Id="rId5" Type="http://schemas.openxmlformats.org/officeDocument/2006/relationships/image" Target="../media/image13.emf"/><Relationship Id="rId10" Type="http://schemas.openxmlformats.org/officeDocument/2006/relationships/image" Target="../media/image4.emf"/><Relationship Id="rId4" Type="http://schemas.openxmlformats.org/officeDocument/2006/relationships/image" Target="../media/image12.emf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emf"/><Relationship Id="rId7" Type="http://schemas.openxmlformats.org/officeDocument/2006/relationships/image" Target="../media/image21.jpeg"/><Relationship Id="rId12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4.emf"/><Relationship Id="rId5" Type="http://schemas.openxmlformats.org/officeDocument/2006/relationships/image" Target="../media/image5.emf"/><Relationship Id="rId10" Type="http://schemas.openxmlformats.org/officeDocument/2006/relationships/image" Target="../media/image23.jpeg"/><Relationship Id="rId4" Type="http://schemas.openxmlformats.org/officeDocument/2006/relationships/image" Target="../media/image3.emf"/><Relationship Id="rId9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1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5098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B1D50-BD5C-9B49-A285-08335E1E9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49707">
            <a:off x="10415223" y="2708378"/>
            <a:ext cx="1509235" cy="1655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9691">
            <a:off x="117930" y="245017"/>
            <a:ext cx="1841938" cy="1581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4F776-2961-6641-B31D-B159DDB80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261" y="4683498"/>
            <a:ext cx="2564940" cy="2077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A496C9-7F5D-D34B-8541-36AB77D03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9224" y="785849"/>
            <a:ext cx="9140667" cy="24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pic>
        <p:nvPicPr>
          <p:cNvPr id="5" name="Picture 4" descr="OK6A9153.jpg">
            <a:extLst>
              <a:ext uri="{FF2B5EF4-FFF2-40B4-BE49-F238E27FC236}">
                <a16:creationId xmlns:a16="http://schemas.microsoft.com/office/drawing/2014/main" id="{30D51A9F-E826-4B21-A28E-C328D1EF14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10065" r="10207" b="7266"/>
          <a:stretch/>
        </p:blipFill>
        <p:spPr>
          <a:xfrm>
            <a:off x="2453410" y="2970177"/>
            <a:ext cx="5338458" cy="3426642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3E4A8C7-7EF7-2C6D-8085-34EE1E2B3D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5808617"/>
            <a:ext cx="104504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11182E-FD60-C14C-97F8-E620D45A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9E04FF-A5D7-DF49-8E2B-4BA29F9EF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7159" r="-4661" b="17071"/>
          <a:stretch/>
        </p:blipFill>
        <p:spPr>
          <a:xfrm rot="10800000">
            <a:off x="99587" y="0"/>
            <a:ext cx="126798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9" t="33242" r="-1"/>
          <a:stretch/>
        </p:blipFill>
        <p:spPr>
          <a:xfrm>
            <a:off x="9625" y="-1328"/>
            <a:ext cx="2761218" cy="2207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063F0-2BCC-8144-9C6C-8D1B39196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7266">
            <a:off x="10240759" y="5301867"/>
            <a:ext cx="1750822" cy="1064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055367" y="1294229"/>
            <a:ext cx="8413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6000" b="1" dirty="0">
                <a:latin typeface="M&amp;S London" panose="020B0503020203020204" pitchFamily="34" charset="77"/>
              </a:rPr>
              <a:t>Learning Objectives</a:t>
            </a:r>
            <a:endParaRPr lang="en-GB" sz="5400" b="1" dirty="0">
              <a:latin typeface="M&amp;S London" panose="020B0503020203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C56349-3599-7A4C-9347-4702FE206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1316">
            <a:off x="10383870" y="376186"/>
            <a:ext cx="1906108" cy="1557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E64B8B-DE45-3E47-B59E-7D7F1C75F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44486">
            <a:off x="241209" y="641404"/>
            <a:ext cx="3047465" cy="1642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2FD03A-4688-4C85-9840-2080D1DBC305}"/>
              </a:ext>
            </a:extLst>
          </p:cNvPr>
          <p:cNvSpPr txBox="1"/>
          <p:nvPr/>
        </p:nvSpPr>
        <p:spPr>
          <a:xfrm>
            <a:off x="2299574" y="2521843"/>
            <a:ext cx="9991378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Design - </a:t>
            </a:r>
            <a:r>
              <a:rPr lang="en-GB" sz="2800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D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MS London" panose="020B0503020203020204" pitchFamily="34" charset="0"/>
              </a:rPr>
              <a:t>esign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 purposeful, functional, appealing products based on design criteria </a:t>
            </a:r>
          </a:p>
          <a:p>
            <a:endParaRPr lang="en-GB" sz="1100" b="0" i="0" u="none" strike="noStrike" baseline="0" dirty="0">
              <a:solidFill>
                <a:srgbClr val="000000"/>
              </a:solidFill>
              <a:latin typeface="MS London" panose="020B0503020203020204" pitchFamily="34" charset="0"/>
            </a:endParaRPr>
          </a:p>
          <a:p>
            <a:r>
              <a:rPr lang="en-GB" sz="2800" b="1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Make - </a:t>
            </a:r>
            <a:r>
              <a:rPr lang="en-US" sz="2800" dirty="0">
                <a:solidFill>
                  <a:srgbClr val="000000"/>
                </a:solidFill>
                <a:latin typeface="MS London" panose="020B0503020203020204" pitchFamily="34" charset="0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elect from and use a range of materials according to their characteristics </a:t>
            </a:r>
          </a:p>
          <a:p>
            <a:endParaRPr lang="en-GB" sz="1100" b="0" i="0" u="none" strike="noStrike" baseline="0" dirty="0">
              <a:solidFill>
                <a:srgbClr val="000000"/>
              </a:solidFill>
              <a:latin typeface="MS London" panose="020B0503020203020204" pitchFamily="34" charset="0"/>
            </a:endParaRPr>
          </a:p>
          <a:p>
            <a:r>
              <a:rPr lang="en-GB" sz="2800" b="1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Evaluate - </a:t>
            </a:r>
            <a:r>
              <a:rPr lang="en-US" sz="2800" dirty="0">
                <a:solidFill>
                  <a:srgbClr val="000000"/>
                </a:solidFill>
                <a:latin typeface="MS London" panose="020B0503020203020204" pitchFamily="34" charset="0"/>
              </a:rPr>
              <a:t>E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xplore and evaluate a range of existing products </a:t>
            </a:r>
          </a:p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-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 Evaluate ideas and products </a:t>
            </a:r>
            <a:r>
              <a:rPr lang="en-US" sz="2800" dirty="0">
                <a:solidFill>
                  <a:srgbClr val="000000"/>
                </a:solidFill>
                <a:latin typeface="MS London" panose="020B0503020203020204" pitchFamily="34" charset="0"/>
              </a:rPr>
              <a:t>and participate in </a:t>
            </a:r>
          </a:p>
          <a:p>
            <a:r>
              <a:rPr lang="en-US" sz="2800" dirty="0">
                <a:solidFill>
                  <a:srgbClr val="000000"/>
                </a:solidFill>
                <a:latin typeface="MS London" panose="020B0503020203020204" pitchFamily="34" charset="0"/>
              </a:rPr>
              <a:t>peer evaluation</a:t>
            </a:r>
            <a:endParaRPr lang="en-US" sz="2800" b="0" i="0" u="none" strike="noStrike" baseline="0" dirty="0">
              <a:solidFill>
                <a:srgbClr val="000000"/>
              </a:solidFill>
              <a:latin typeface="MS London" panose="020B0503020203020204" pitchFamily="34" charset="0"/>
            </a:endParaRPr>
          </a:p>
          <a:p>
            <a:endParaRPr lang="en-GB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AF4226E-1DB6-9EED-CDF7-E3852E248C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5808617"/>
            <a:ext cx="104504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50" y="-5613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691">
            <a:off x="117930" y="245017"/>
            <a:ext cx="1841938" cy="1581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4C129-7958-4B05-B41A-17CA85BD2335}"/>
              </a:ext>
            </a:extLst>
          </p:cNvPr>
          <p:cNvSpPr txBox="1"/>
          <p:nvPr/>
        </p:nvSpPr>
        <p:spPr>
          <a:xfrm>
            <a:off x="3464502" y="503914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MS London" panose="020B0503020203020204" pitchFamily="34" charset="0"/>
              </a:rPr>
              <a:t>Food Packaging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72AFE-AA6C-431E-BCEF-AEEFDB033E5E}"/>
              </a:ext>
            </a:extLst>
          </p:cNvPr>
          <p:cNvSpPr txBox="1"/>
          <p:nvPr/>
        </p:nvSpPr>
        <p:spPr>
          <a:xfrm>
            <a:off x="2971467" y="1892753"/>
            <a:ext cx="849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Why do we put food in packaging?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26254D-9145-4E62-8B4A-F2AEF6DC58E4}"/>
              </a:ext>
            </a:extLst>
          </p:cNvPr>
          <p:cNvGrpSpPr/>
          <p:nvPr/>
        </p:nvGrpSpPr>
        <p:grpSpPr>
          <a:xfrm>
            <a:off x="1367100" y="2523834"/>
            <a:ext cx="9768066" cy="2110785"/>
            <a:chOff x="1367100" y="2523834"/>
            <a:chExt cx="9768066" cy="21107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62B22E-3F62-3145-BA50-0B2CCBBDFD67}"/>
                </a:ext>
              </a:extLst>
            </p:cNvPr>
            <p:cNvSpPr/>
            <p:nvPr/>
          </p:nvSpPr>
          <p:spPr>
            <a:xfrm>
              <a:off x="5977217" y="3244334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  </a:t>
              </a:r>
            </a:p>
          </p:txBody>
        </p:sp>
        <p:pic>
          <p:nvPicPr>
            <p:cNvPr id="21" name="Picture 20" descr="A picture containing food, bottle&#10;&#10;Description automatically generated">
              <a:extLst>
                <a:ext uri="{FF2B5EF4-FFF2-40B4-BE49-F238E27FC236}">
                  <a16:creationId xmlns:a16="http://schemas.microsoft.com/office/drawing/2014/main" id="{AE4FFE14-F07C-4C84-B156-A8B36E56C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9" t="11479" r="899" b="11634"/>
            <a:stretch/>
          </p:blipFill>
          <p:spPr>
            <a:xfrm>
              <a:off x="9455913" y="2523834"/>
              <a:ext cx="1679253" cy="1291121"/>
            </a:xfrm>
            <a:prstGeom prst="rect">
              <a:avLst/>
            </a:prstGeom>
          </p:spPr>
        </p:pic>
        <p:pic>
          <p:nvPicPr>
            <p:cNvPr id="12" name="Picture 11" descr="A close up of food&#10;&#10;Description automatically generated">
              <a:extLst>
                <a:ext uri="{FF2B5EF4-FFF2-40B4-BE49-F238E27FC236}">
                  <a16:creationId xmlns:a16="http://schemas.microsoft.com/office/drawing/2014/main" id="{2C4468A3-56C5-4117-8678-9AEC175D1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11" b="14350"/>
            <a:stretch/>
          </p:blipFill>
          <p:spPr>
            <a:xfrm>
              <a:off x="7521346" y="3248727"/>
              <a:ext cx="1934565" cy="13858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ADB42E-5B28-41AD-B727-27C771A70DDB}"/>
                </a:ext>
              </a:extLst>
            </p:cNvPr>
            <p:cNvSpPr txBox="1"/>
            <p:nvPr/>
          </p:nvSpPr>
          <p:spPr>
            <a:xfrm>
              <a:off x="1367100" y="3202534"/>
              <a:ext cx="61515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MS London" panose="020B0503020203020204" pitchFamily="34" charset="0"/>
                </a:rPr>
                <a:t>What different types of food packaging can you think of?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B4F09E-9787-4D19-92E9-C6EB53AD9217}"/>
              </a:ext>
            </a:extLst>
          </p:cNvPr>
          <p:cNvGrpSpPr/>
          <p:nvPr/>
        </p:nvGrpSpPr>
        <p:grpSpPr>
          <a:xfrm>
            <a:off x="2080539" y="4698243"/>
            <a:ext cx="9896778" cy="2077044"/>
            <a:chOff x="2080539" y="4698243"/>
            <a:chExt cx="9896778" cy="20770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F4F776-2961-6641-B31D-B159DDB8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12377" y="4698243"/>
              <a:ext cx="2564940" cy="207704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FCF104-BC0B-46E7-8D04-5001A4C0B03E}"/>
                </a:ext>
              </a:extLst>
            </p:cNvPr>
            <p:cNvSpPr txBox="1"/>
            <p:nvPr/>
          </p:nvSpPr>
          <p:spPr>
            <a:xfrm>
              <a:off x="2080539" y="4989486"/>
              <a:ext cx="72552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MS London" panose="020B0503020203020204" pitchFamily="34" charset="0"/>
                </a:rPr>
                <a:t>We’re going to take a closer look at biscuit tins.</a:t>
              </a:r>
            </a:p>
          </p:txBody>
        </p:sp>
      </p:grp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AFDF6E1-59A5-084A-05B1-ABFE8C839E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5808617"/>
            <a:ext cx="104504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8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11182E-FD60-C14C-97F8-E620D45A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9E04FF-A5D7-DF49-8E2B-4BA29F9EF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7159" r="-4661" b="17071"/>
          <a:stretch/>
        </p:blipFill>
        <p:spPr>
          <a:xfrm rot="10800000">
            <a:off x="0" y="0"/>
            <a:ext cx="126798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9" t="33242" r="-1"/>
          <a:stretch/>
        </p:blipFill>
        <p:spPr>
          <a:xfrm>
            <a:off x="9625" y="-1328"/>
            <a:ext cx="2761218" cy="2207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063F0-2BCC-8144-9C6C-8D1B39196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7266">
            <a:off x="10240759" y="5301867"/>
            <a:ext cx="1750822" cy="1064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412430" y="582040"/>
            <a:ext cx="8413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6000" b="1" dirty="0">
                <a:latin typeface="M&amp;S London" panose="020B0503020203020204" pitchFamily="34" charset="77"/>
              </a:rPr>
              <a:t>Let’s investigate!</a:t>
            </a:r>
            <a:endParaRPr lang="en-GB" sz="5400" b="1" dirty="0">
              <a:latin typeface="M&amp;S London" panose="020B0503020203020204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E64B8B-DE45-3E47-B59E-7D7F1C75F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4486">
            <a:off x="241209" y="641404"/>
            <a:ext cx="3047465" cy="1642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E81B0-5363-483E-AE73-D09C3CEADF9E}"/>
              </a:ext>
            </a:extLst>
          </p:cNvPr>
          <p:cNvSpPr txBox="1"/>
          <p:nvPr/>
        </p:nvSpPr>
        <p:spPr>
          <a:xfrm>
            <a:off x="3155596" y="1834936"/>
            <a:ext cx="907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What is the object? </a:t>
            </a:r>
          </a:p>
          <a:p>
            <a:r>
              <a:rPr lang="en-GB" sz="3200" b="1" dirty="0">
                <a:latin typeface="MS London" panose="020B0503020203020204" pitchFamily="34" charset="0"/>
              </a:rPr>
              <a:t>How do you know what it is?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A786F-96E2-4AAE-BB88-CCEE4E04C02C}"/>
              </a:ext>
            </a:extLst>
          </p:cNvPr>
          <p:cNvSpPr txBox="1"/>
          <p:nvPr/>
        </p:nvSpPr>
        <p:spPr>
          <a:xfrm>
            <a:off x="1949379" y="4916564"/>
            <a:ext cx="9071567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Who is it for?</a:t>
            </a:r>
          </a:p>
          <a:p>
            <a:endParaRPr lang="en-GB" sz="900" b="1" dirty="0">
              <a:latin typeface="MS London" panose="020B0503020203020204" pitchFamily="34" charset="0"/>
            </a:endParaRPr>
          </a:p>
          <a:p>
            <a:r>
              <a:rPr lang="en-GB" sz="3200" b="1" dirty="0">
                <a:latin typeface="MS London" panose="020B0503020203020204" pitchFamily="34" charset="0"/>
              </a:rPr>
              <a:t>What information can you find? </a:t>
            </a:r>
          </a:p>
          <a:p>
            <a:r>
              <a:rPr lang="en-GB" sz="2400" b="1" dirty="0">
                <a:latin typeface="MS London" panose="020B0503020203020204" pitchFamily="34" charset="0"/>
              </a:rPr>
              <a:t>Tip: Look for writing, symbols, pictures and numbers</a:t>
            </a:r>
            <a:endParaRPr lang="en-GB" sz="2800" b="1" dirty="0">
              <a:latin typeface="MS London" panose="020B0503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F061F-6786-4498-AD3C-F339C26ADF49}"/>
              </a:ext>
            </a:extLst>
          </p:cNvPr>
          <p:cNvSpPr txBox="1"/>
          <p:nvPr/>
        </p:nvSpPr>
        <p:spPr>
          <a:xfrm>
            <a:off x="1465066" y="3320167"/>
            <a:ext cx="907156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What colours and shapes can you see?</a:t>
            </a:r>
          </a:p>
          <a:p>
            <a:endParaRPr lang="en-GB" sz="900" b="1" dirty="0">
              <a:latin typeface="MS London" panose="020B0503020203020204" pitchFamily="34" charset="0"/>
            </a:endParaRPr>
          </a:p>
          <a:p>
            <a:r>
              <a:rPr lang="en-GB" sz="3200" b="1" dirty="0">
                <a:latin typeface="MS London" panose="020B0503020203020204" pitchFamily="34" charset="0"/>
              </a:rPr>
              <a:t>Does it have any textures?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16A40-4A5D-493F-A7FE-CF9D48E3D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52982">
            <a:off x="10570007" y="405420"/>
            <a:ext cx="1509235" cy="1655290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36D7080-6350-1719-5C8A-55A5741D0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5808617"/>
            <a:ext cx="104504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50" y="-5613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691">
            <a:off x="117930" y="245017"/>
            <a:ext cx="1841938" cy="1581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4C129-7958-4B05-B41A-17CA85BD2335}"/>
              </a:ext>
            </a:extLst>
          </p:cNvPr>
          <p:cNvSpPr txBox="1"/>
          <p:nvPr/>
        </p:nvSpPr>
        <p:spPr>
          <a:xfrm>
            <a:off x="3464502" y="503914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MS London" panose="020B0503020203020204" pitchFamily="34" charset="0"/>
              </a:rPr>
              <a:t>You’re the designer!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72AFE-AA6C-431E-BCEF-AEEFDB033E5E}"/>
              </a:ext>
            </a:extLst>
          </p:cNvPr>
          <p:cNvSpPr txBox="1"/>
          <p:nvPr/>
        </p:nvSpPr>
        <p:spPr>
          <a:xfrm>
            <a:off x="1848668" y="1876141"/>
            <a:ext cx="983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Designers start with a brief, this tells them what their design needs to achieve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271A9-58AC-49F1-B72A-E98520089AD8}"/>
              </a:ext>
            </a:extLst>
          </p:cNvPr>
          <p:cNvSpPr txBox="1"/>
          <p:nvPr/>
        </p:nvSpPr>
        <p:spPr>
          <a:xfrm>
            <a:off x="1924880" y="3345827"/>
            <a:ext cx="5428419" cy="2808312"/>
          </a:xfrm>
          <a:prstGeom prst="rect">
            <a:avLst/>
          </a:prstGeom>
          <a:solidFill>
            <a:srgbClr val="33CCFF">
              <a:alpha val="2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65FEF8-13F2-4391-B4DA-D86A08AD0B86}"/>
              </a:ext>
            </a:extLst>
          </p:cNvPr>
          <p:cNvSpPr txBox="1"/>
          <p:nvPr/>
        </p:nvSpPr>
        <p:spPr>
          <a:xfrm>
            <a:off x="2140905" y="3489843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DESIGN BRIEF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AD3577-583F-42B6-AFB2-FF8B530B1834}"/>
              </a:ext>
            </a:extLst>
          </p:cNvPr>
          <p:cNvSpPr txBox="1"/>
          <p:nvPr/>
        </p:nvSpPr>
        <p:spPr>
          <a:xfrm>
            <a:off x="2284921" y="4209923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MS London" panose="020B0503020203020204" pitchFamily="34" charset="0"/>
              </a:rPr>
              <a:t>Your design will;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MS London" panose="020B0503020203020204" pitchFamily="34" charset="0"/>
              </a:rPr>
              <a:t>be for a decorative biscuit 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MS London" panose="020B0503020203020204" pitchFamily="34" charset="0"/>
              </a:rPr>
              <a:t>contain the name of the biscuit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MS London" panose="020B0503020203020204" pitchFamily="34" charset="0"/>
              </a:rPr>
              <a:t>use only 3 colours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80A7E0-8C38-4ABD-B5E9-827B80550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2718" y="4749983"/>
            <a:ext cx="2564940" cy="2077044"/>
          </a:xfrm>
          <a:prstGeom prst="rect">
            <a:avLst/>
          </a:prstGeom>
        </p:spPr>
      </p:pic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FD19E29-F145-3397-76D6-AC0553560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5808617"/>
            <a:ext cx="104504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6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11182E-FD60-C14C-97F8-E620D45A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9E04FF-A5D7-DF49-8E2B-4BA29F9EF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7159" r="-4661" b="17071"/>
          <a:stretch/>
        </p:blipFill>
        <p:spPr>
          <a:xfrm rot="10800000">
            <a:off x="69062" y="-24950"/>
            <a:ext cx="126798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9" t="33242" r="-1"/>
          <a:stretch/>
        </p:blipFill>
        <p:spPr>
          <a:xfrm>
            <a:off x="9625" y="-1328"/>
            <a:ext cx="2761218" cy="2207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063F0-2BCC-8144-9C6C-8D1B39196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7266">
            <a:off x="10240759" y="5301867"/>
            <a:ext cx="1750822" cy="1064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412430" y="582040"/>
            <a:ext cx="8413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6000" b="1" dirty="0">
                <a:latin typeface="M&amp;S London" panose="020B0503020203020204" pitchFamily="34" charset="77"/>
              </a:rPr>
              <a:t>Name your biscuit!</a:t>
            </a:r>
            <a:endParaRPr lang="en-GB" sz="5400" b="1" dirty="0">
              <a:latin typeface="M&amp;S London" panose="020B0503020203020204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E64B8B-DE45-3E47-B59E-7D7F1C75F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4486">
            <a:off x="241209" y="641404"/>
            <a:ext cx="3047465" cy="1642105"/>
          </a:xfrm>
          <a:prstGeom prst="rect">
            <a:avLst/>
          </a:prstGeom>
        </p:spPr>
      </p:pic>
      <p:pic>
        <p:nvPicPr>
          <p:cNvPr id="3" name="Picture 2" descr="\\gbhitopsser0014\CorporateGov\Archive\Education, Outreach and Events\Schools\Burton Learning Festival\Biscuit Bonanza\St Michael - Milk Chocolate Caramel Wafers001.jpg">
            <a:extLst>
              <a:ext uri="{FF2B5EF4-FFF2-40B4-BE49-F238E27FC236}">
                <a16:creationId xmlns:a16="http://schemas.microsoft.com/office/drawing/2014/main" id="{A2C5903C-FAEB-4192-B438-2AF15562B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r="51101" b="8929"/>
          <a:stretch>
            <a:fillRect/>
          </a:stretch>
        </p:blipFill>
        <p:spPr bwMode="auto">
          <a:xfrm>
            <a:off x="5108001" y="1927714"/>
            <a:ext cx="2934767" cy="4276375"/>
          </a:xfrm>
          <a:prstGeom prst="rect">
            <a:avLst/>
          </a:prstGeom>
          <a:noFill/>
        </p:spPr>
      </p:pic>
      <p:pic>
        <p:nvPicPr>
          <p:cNvPr id="9" name="Picture 4" descr="\\gbhitopsser0014\CorporateGov\Archive\Education, Outreach and Events\Schools\Burton Learning Festival\Biscuit Bonanza\Digestive Biscuits, 1985.jpg">
            <a:extLst>
              <a:ext uri="{FF2B5EF4-FFF2-40B4-BE49-F238E27FC236}">
                <a16:creationId xmlns:a16="http://schemas.microsoft.com/office/drawing/2014/main" id="{6D9DB63F-56C5-4208-8180-92BDE84F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20455" r="32679"/>
          <a:stretch>
            <a:fillRect/>
          </a:stretch>
        </p:blipFill>
        <p:spPr bwMode="auto">
          <a:xfrm>
            <a:off x="2178063" y="2568893"/>
            <a:ext cx="2673822" cy="2376731"/>
          </a:xfrm>
          <a:prstGeom prst="rect">
            <a:avLst/>
          </a:prstGeom>
          <a:noFill/>
        </p:spPr>
      </p:pic>
      <p:pic>
        <p:nvPicPr>
          <p:cNvPr id="11" name="Picture 2" descr="\\gbhitopsser0014\CorporateGov\Archive\Education, Outreach and Events\Schools\Burton Learning Festival\Biscuit Bonanza\Assorted Creams - Skylon Ref.jpg">
            <a:extLst>
              <a:ext uri="{FF2B5EF4-FFF2-40B4-BE49-F238E27FC236}">
                <a16:creationId xmlns:a16="http://schemas.microsoft.com/office/drawing/2014/main" id="{882A70C2-FC6C-495E-8B19-E43D7FD5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819" t="29739" r="78157" b="46821"/>
          <a:stretch>
            <a:fillRect/>
          </a:stretch>
        </p:blipFill>
        <p:spPr bwMode="auto">
          <a:xfrm>
            <a:off x="8379969" y="2436667"/>
            <a:ext cx="2681988" cy="250895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D6AEF-5530-4395-AAF4-C9255BF9D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94045">
            <a:off x="10638014" y="297799"/>
            <a:ext cx="1509235" cy="1655290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F370F9B-9B8A-B798-9303-B2AFEEA80C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5808617"/>
            <a:ext cx="104504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74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50" y="0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691">
            <a:off x="1332020" y="73672"/>
            <a:ext cx="1542408" cy="1324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4C129-7958-4B05-B41A-17CA85BD2335}"/>
              </a:ext>
            </a:extLst>
          </p:cNvPr>
          <p:cNvSpPr txBox="1"/>
          <p:nvPr/>
        </p:nvSpPr>
        <p:spPr>
          <a:xfrm>
            <a:off x="3464501" y="503914"/>
            <a:ext cx="7229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MS London" panose="020B0503020203020204" pitchFamily="34" charset="0"/>
              </a:rPr>
              <a:t>Design your biscuit tin</a:t>
            </a:r>
          </a:p>
        </p:txBody>
      </p:sp>
      <p:pic>
        <p:nvPicPr>
          <p:cNvPr id="2" name="Picture 1" descr="OK6A9976.jpg">
            <a:extLst>
              <a:ext uri="{FF2B5EF4-FFF2-40B4-BE49-F238E27FC236}">
                <a16:creationId xmlns:a16="http://schemas.microsoft.com/office/drawing/2014/main" id="{3D0C1071-DD45-48A2-91E8-8EB692EB2A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049" t="5434" r="10929"/>
          <a:stretch/>
        </p:blipFill>
        <p:spPr>
          <a:xfrm rot="690813">
            <a:off x="5256012" y="2268344"/>
            <a:ext cx="2610375" cy="3568982"/>
          </a:xfrm>
          <a:prstGeom prst="rect">
            <a:avLst/>
          </a:prstGeom>
        </p:spPr>
      </p:pic>
      <p:pic>
        <p:nvPicPr>
          <p:cNvPr id="5" name="Picture 4" descr="OK6A8991.jpg">
            <a:extLst>
              <a:ext uri="{FF2B5EF4-FFF2-40B4-BE49-F238E27FC236}">
                <a16:creationId xmlns:a16="http://schemas.microsoft.com/office/drawing/2014/main" id="{A041C96A-4087-439C-B254-3E887772A14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90200">
            <a:off x="1584872" y="2755985"/>
            <a:ext cx="2846760" cy="1898219"/>
          </a:xfrm>
          <a:prstGeom prst="rect">
            <a:avLst/>
          </a:prstGeom>
        </p:spPr>
      </p:pic>
      <p:sp>
        <p:nvSpPr>
          <p:cNvPr id="12" name="Right Arrow 14">
            <a:extLst>
              <a:ext uri="{FF2B5EF4-FFF2-40B4-BE49-F238E27FC236}">
                <a16:creationId xmlns:a16="http://schemas.microsoft.com/office/drawing/2014/main" id="{E10A7425-FF95-4C0B-AFB2-E030C7D04852}"/>
              </a:ext>
            </a:extLst>
          </p:cNvPr>
          <p:cNvSpPr/>
          <p:nvPr/>
        </p:nvSpPr>
        <p:spPr>
          <a:xfrm>
            <a:off x="4664965" y="3229373"/>
            <a:ext cx="432048" cy="288032"/>
          </a:xfrm>
          <a:prstGeom prst="rightArrow">
            <a:avLst/>
          </a:prstGeom>
          <a:solidFill>
            <a:srgbClr val="92D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E2B860-0DD8-493B-A79F-45111912A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134" y="4724095"/>
            <a:ext cx="2564940" cy="2077044"/>
          </a:xfrm>
          <a:prstGeom prst="rect">
            <a:avLst/>
          </a:prstGeom>
        </p:spPr>
      </p:pic>
      <p:pic>
        <p:nvPicPr>
          <p:cNvPr id="28" name="Picture 27" descr="A child sitting at a table&#10;&#10;Description automatically generated">
            <a:extLst>
              <a:ext uri="{FF2B5EF4-FFF2-40B4-BE49-F238E27FC236}">
                <a16:creationId xmlns:a16="http://schemas.microsoft.com/office/drawing/2014/main" id="{C025D657-7491-4B37-B7A0-2E77A8263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7"/>
          <a:stretch/>
        </p:blipFill>
        <p:spPr>
          <a:xfrm rot="21277784">
            <a:off x="8966441" y="1738639"/>
            <a:ext cx="2303149" cy="3144305"/>
          </a:xfrm>
          <a:prstGeom prst="rect">
            <a:avLst/>
          </a:prstGeom>
        </p:spPr>
      </p:pic>
      <p:sp>
        <p:nvSpPr>
          <p:cNvPr id="30" name="Right Arrow 14">
            <a:extLst>
              <a:ext uri="{FF2B5EF4-FFF2-40B4-BE49-F238E27FC236}">
                <a16:creationId xmlns:a16="http://schemas.microsoft.com/office/drawing/2014/main" id="{B6553099-D3DA-479F-A8A6-0CA4E39C96CE}"/>
              </a:ext>
            </a:extLst>
          </p:cNvPr>
          <p:cNvSpPr/>
          <p:nvPr/>
        </p:nvSpPr>
        <p:spPr>
          <a:xfrm>
            <a:off x="8246450" y="3310791"/>
            <a:ext cx="432048" cy="288032"/>
          </a:xfrm>
          <a:prstGeom prst="rightArrow">
            <a:avLst/>
          </a:prstGeom>
          <a:solidFill>
            <a:srgbClr val="92D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755EF-46A0-4A30-9291-36EE98401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484471">
            <a:off x="193908" y="1136534"/>
            <a:ext cx="1509235" cy="1655290"/>
          </a:xfrm>
          <a:prstGeom prst="rect">
            <a:avLst/>
          </a:prstGeom>
        </p:spPr>
      </p:pic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830E514-F07F-BFB8-BF4E-BF46934899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5808617"/>
            <a:ext cx="104504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9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291A258-D290-8E42-849C-7EDD0365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86139">
            <a:off x="10156881" y="169587"/>
            <a:ext cx="737162" cy="6773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277B28-8202-B342-B45E-A38BB38B2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101" y="217684"/>
            <a:ext cx="4429850" cy="970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F235AE-2FC5-7849-8AC9-0B63512C9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5193">
            <a:off x="2363462" y="129085"/>
            <a:ext cx="1093800" cy="9417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DC5DA7-67F1-4F47-8A4E-A488B666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96449">
            <a:off x="9025830" y="145004"/>
            <a:ext cx="1037975" cy="1138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9B9522-E42D-6F42-90B2-4C8D11F97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3995">
            <a:off x="10056860" y="1009414"/>
            <a:ext cx="908113" cy="552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60486-6B53-C747-8577-A6D0307D37E5}"/>
              </a:ext>
            </a:extLst>
          </p:cNvPr>
          <p:cNvSpPr txBox="1"/>
          <p:nvPr/>
        </p:nvSpPr>
        <p:spPr>
          <a:xfrm>
            <a:off x="8037787" y="23017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BD6162-A63F-4CFB-A724-CD5058BC3EEA}"/>
              </a:ext>
            </a:extLst>
          </p:cNvPr>
          <p:cNvSpPr txBox="1"/>
          <p:nvPr/>
        </p:nvSpPr>
        <p:spPr>
          <a:xfrm>
            <a:off x="1253527" y="1708799"/>
            <a:ext cx="411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MS London" panose="020B0503020203020204" pitchFamily="34" charset="0"/>
              </a:rPr>
              <a:t>Design your Biscuit Tin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D30B0D-FB84-4A64-B634-A83B5D92BBF0}"/>
              </a:ext>
            </a:extLst>
          </p:cNvPr>
          <p:cNvSpPr txBox="1"/>
          <p:nvPr/>
        </p:nvSpPr>
        <p:spPr>
          <a:xfrm>
            <a:off x="1186213" y="1198771"/>
            <a:ext cx="2486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S London" panose="020B0503020203020204" pitchFamily="34" charset="0"/>
              </a:rPr>
              <a:t>Your name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429FB2-6B96-4016-9593-C45FF8AA6D28}"/>
              </a:ext>
            </a:extLst>
          </p:cNvPr>
          <p:cNvCxnSpPr>
            <a:cxnSpLocks/>
          </p:cNvCxnSpPr>
          <p:nvPr/>
        </p:nvCxnSpPr>
        <p:spPr>
          <a:xfrm>
            <a:off x="2401840" y="1510871"/>
            <a:ext cx="2933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88F54A8-A545-42EA-9833-0A736E1D26F8}"/>
              </a:ext>
            </a:extLst>
          </p:cNvPr>
          <p:cNvSpPr/>
          <p:nvPr/>
        </p:nvSpPr>
        <p:spPr>
          <a:xfrm>
            <a:off x="1239858" y="1635733"/>
            <a:ext cx="9745259" cy="510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9EF2FE-6A1E-46F6-832E-EDDC1F9120D6}"/>
              </a:ext>
            </a:extLst>
          </p:cNvPr>
          <p:cNvSpPr/>
          <p:nvPr/>
        </p:nvSpPr>
        <p:spPr>
          <a:xfrm>
            <a:off x="1047751" y="25704"/>
            <a:ext cx="10153650" cy="67823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CDBCBF7-8C77-C95D-9099-951A8027A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58" y="217684"/>
            <a:ext cx="857689" cy="6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7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11182E-FD60-C14C-97F8-E620D45A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9E04FF-A5D7-DF49-8E2B-4BA29F9EF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7159" r="-4661" b="17071"/>
          <a:stretch/>
        </p:blipFill>
        <p:spPr>
          <a:xfrm rot="10800000">
            <a:off x="51702" y="791"/>
            <a:ext cx="126798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9" t="33242" r="-1"/>
          <a:stretch/>
        </p:blipFill>
        <p:spPr>
          <a:xfrm>
            <a:off x="9625" y="-1328"/>
            <a:ext cx="2761218" cy="2207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063F0-2BCC-8144-9C6C-8D1B39196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7266">
            <a:off x="10408206" y="5481096"/>
            <a:ext cx="1750822" cy="1064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319440" y="348569"/>
            <a:ext cx="8413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8000" b="1" dirty="0">
                <a:latin typeface="M&amp;S London" panose="020B0503020203020204" pitchFamily="34" charset="77"/>
              </a:rPr>
              <a:t>Evaluate!</a:t>
            </a:r>
            <a:endParaRPr lang="en-GB" sz="7200" b="1" dirty="0">
              <a:latin typeface="M&amp;S London" panose="020B0503020203020204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E64B8B-DE45-3E47-B59E-7D7F1C75F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4486">
            <a:off x="241209" y="641404"/>
            <a:ext cx="3047465" cy="1642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4FB463-AB86-460E-AD4F-CBF7A44F9812}"/>
              </a:ext>
            </a:extLst>
          </p:cNvPr>
          <p:cNvSpPr txBox="1"/>
          <p:nvPr/>
        </p:nvSpPr>
        <p:spPr>
          <a:xfrm>
            <a:off x="3191579" y="2018721"/>
            <a:ext cx="841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MS London" panose="020B0503020203020204" pitchFamily="34" charset="0"/>
              </a:rPr>
              <a:t>What went well?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0D4BA-A664-481A-ADC5-5B93D33BFF08}"/>
              </a:ext>
            </a:extLst>
          </p:cNvPr>
          <p:cNvSpPr txBox="1"/>
          <p:nvPr/>
        </p:nvSpPr>
        <p:spPr>
          <a:xfrm>
            <a:off x="1600516" y="3136253"/>
            <a:ext cx="98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MS London" panose="020B0503020203020204" pitchFamily="34" charset="0"/>
              </a:rPr>
              <a:t>What would you do differently next time?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B8AB1-3350-4E8E-878B-D4F1EC46C024}"/>
              </a:ext>
            </a:extLst>
          </p:cNvPr>
          <p:cNvSpPr txBox="1"/>
          <p:nvPr/>
        </p:nvSpPr>
        <p:spPr>
          <a:xfrm>
            <a:off x="1567324" y="4287523"/>
            <a:ext cx="9528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atin typeface="MS London" panose="020B0503020203020204" pitchFamily="34" charset="0"/>
              </a:rPr>
              <a:t>Share your work with your class – </a:t>
            </a:r>
          </a:p>
          <a:p>
            <a:r>
              <a:rPr lang="en-GB" sz="3600" b="1" dirty="0">
                <a:latin typeface="MS London" panose="020B0503020203020204" pitchFamily="34" charset="0"/>
              </a:rPr>
              <a:t>which designs do you like best and why?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8DFB9-738B-48EC-B02B-9E4EA0C95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949707">
            <a:off x="10186841" y="312289"/>
            <a:ext cx="1892095" cy="2075201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A623547-B360-5BCB-2EC5-90576CE07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5808617"/>
            <a:ext cx="104504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86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C2F8A4-3308-4536-8956-C5BF8B92EBB1}">
  <ds:schemaRefs>
    <ds:schemaRef ds:uri="http://schemas.microsoft.com/office/2006/metadata/properties"/>
    <ds:schemaRef ds:uri="http://purl.org/dc/terms/"/>
    <ds:schemaRef ds:uri="e509842e-53a5-4bb7-bc73-44700463a8be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409bf46-b67d-4a06-9d8c-c85409b9eb8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4E3568-DB81-488A-90EC-6313DC8E10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FCDFE6-143D-4D82-8CF6-F446C690CC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8001</TotalTime>
  <Words>221</Words>
  <Application>Microsoft Office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M&amp;S London</vt:lpstr>
      <vt:lpstr>MS London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156</cp:revision>
  <dcterms:created xsi:type="dcterms:W3CDTF">2020-08-13T17:12:56Z</dcterms:created>
  <dcterms:modified xsi:type="dcterms:W3CDTF">2023-06-15T16:04:02Z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