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9906000" cy="6858000" type="A4"/>
  <p:notesSz cx="9928225" cy="1430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CDFAB-F79C-0E77-41F8-3E33CE0567CF}" v="5" dt="2023-06-28T14:33:09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039CDFAB-F79C-0E77-41F8-3E33CE0567CF}"/>
    <pc:docChg chg="modSld">
      <pc:chgData name="Bunce, Caroline" userId="S::caroline.bunce@mnscorp.net::927ee524-7484-4574-84dc-db5d8ef6b066" providerId="AD" clId="Web-{039CDFAB-F79C-0E77-41F8-3E33CE0567CF}" dt="2023-06-28T14:33:09.367" v="3" actId="1076"/>
      <pc:docMkLst>
        <pc:docMk/>
      </pc:docMkLst>
      <pc:sldChg chg="addSp delSp modSp">
        <pc:chgData name="Bunce, Caroline" userId="S::caroline.bunce@mnscorp.net::927ee524-7484-4574-84dc-db5d8ef6b066" providerId="AD" clId="Web-{039CDFAB-F79C-0E77-41F8-3E33CE0567CF}" dt="2023-06-28T14:33:09.367" v="3" actId="1076"/>
        <pc:sldMkLst>
          <pc:docMk/>
          <pc:sldMk cId="2153074387" sldId="256"/>
        </pc:sldMkLst>
        <pc:picChg chg="add mod">
          <ac:chgData name="Bunce, Caroline" userId="S::caroline.bunce@mnscorp.net::927ee524-7484-4574-84dc-db5d8ef6b066" providerId="AD" clId="Web-{039CDFAB-F79C-0E77-41F8-3E33CE0567CF}" dt="2023-06-28T14:33:09.367" v="3" actId="1076"/>
          <ac:picMkLst>
            <pc:docMk/>
            <pc:sldMk cId="2153074387" sldId="256"/>
            <ac:picMk id="3" creationId="{431CE694-B8F8-93F8-43C4-2F39050BD7AA}"/>
          </ac:picMkLst>
        </pc:picChg>
        <pc:picChg chg="del">
          <ac:chgData name="Bunce, Caroline" userId="S::caroline.bunce@mnscorp.net::927ee524-7484-4574-84dc-db5d8ef6b066" providerId="AD" clId="Web-{039CDFAB-F79C-0E77-41F8-3E33CE0567CF}" dt="2023-06-28T14:32:58.523" v="0"/>
          <ac:picMkLst>
            <pc:docMk/>
            <pc:sldMk cId="2153074387" sldId="256"/>
            <ac:picMk id="4" creationId="{05149B0C-30E9-7A41-A17D-5080A76D2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r">
              <a:defRPr sz="1700"/>
            </a:lvl1pPr>
          </a:lstStyle>
          <a:p>
            <a:fld id="{6A879CC7-56BD-41EB-A5BE-A6DEEF87B1AE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7963" y="1787525"/>
            <a:ext cx="6972300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9" tIns="69225" rIns="138449" bIns="69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449" tIns="69225" rIns="138449" bIns="69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r">
              <a:defRPr sz="1700"/>
            </a:lvl1pPr>
          </a:lstStyle>
          <a:p>
            <a:fld id="{B6A833D2-44FD-44E4-A0C0-30CF811B9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1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C9EB7-25CF-6743-86BD-AFF3E9AC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228">
            <a:off x="9217833" y="240181"/>
            <a:ext cx="420384" cy="12344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1BA418-B346-4746-A596-46F5258C51D7}"/>
              </a:ext>
            </a:extLst>
          </p:cNvPr>
          <p:cNvGrpSpPr/>
          <p:nvPr/>
        </p:nvGrpSpPr>
        <p:grpSpPr>
          <a:xfrm>
            <a:off x="3200401" y="285750"/>
            <a:ext cx="6614918" cy="6472093"/>
            <a:chOff x="3685592" y="1110343"/>
            <a:chExt cx="4404049" cy="42174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CD3E13-DC01-4651-A3AF-496D005E6C5B}"/>
                </a:ext>
              </a:extLst>
            </p:cNvPr>
            <p:cNvSpPr/>
            <p:nvPr/>
          </p:nvSpPr>
          <p:spPr>
            <a:xfrm>
              <a:off x="3685592" y="1110343"/>
              <a:ext cx="4404049" cy="42174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AF0EE2-D890-44D2-9BFC-B533E0217DC8}"/>
                </a:ext>
              </a:extLst>
            </p:cNvPr>
            <p:cNvSpPr/>
            <p:nvPr/>
          </p:nvSpPr>
          <p:spPr>
            <a:xfrm>
              <a:off x="4080590" y="1468025"/>
              <a:ext cx="3607837" cy="3551853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E455A9-BC20-4957-B64C-DA23DCBBBC5B}"/>
                </a:ext>
              </a:extLst>
            </p:cNvPr>
            <p:cNvSpPr/>
            <p:nvPr/>
          </p:nvSpPr>
          <p:spPr>
            <a:xfrm>
              <a:off x="4117915" y="1505359"/>
              <a:ext cx="3533190" cy="346786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EB4ECB-3AA9-4551-B1F1-3D63BF4BD69E}"/>
              </a:ext>
            </a:extLst>
          </p:cNvPr>
          <p:cNvSpPr txBox="1"/>
          <p:nvPr/>
        </p:nvSpPr>
        <p:spPr>
          <a:xfrm>
            <a:off x="76044" y="1127926"/>
            <a:ext cx="3291041" cy="443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What clues a</a:t>
            </a:r>
            <a:r>
              <a:rPr lang="en-GB" sz="1600" dirty="0">
                <a:latin typeface="MS London" panose="020B0503020203020204" pitchFamily="34" charset="0"/>
              </a:rPr>
              <a:t>re there 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that this meal is from the past? </a:t>
            </a: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dirty="0">
                <a:latin typeface="MS London" panose="020B0503020203020204" pitchFamily="34" charset="0"/>
              </a:rPr>
              <a:t>What is the same as your favourite meal?</a:t>
            </a: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dirty="0">
                <a:effectLst/>
                <a:latin typeface="MS Londo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different to your favourite m</a:t>
            </a:r>
            <a:r>
              <a:rPr lang="en-GB" sz="1600" dirty="0">
                <a:latin typeface="MS Londo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eal?</a:t>
            </a:r>
          </a:p>
          <a:p>
            <a:pPr marL="285750" marR="0" lvl="0" indent="-28575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1E4F3-287E-4D3A-844B-472FE9A8C950}"/>
              </a:ext>
            </a:extLst>
          </p:cNvPr>
          <p:cNvCxnSpPr>
            <a:cxnSpLocks/>
          </p:cNvCxnSpPr>
          <p:nvPr/>
        </p:nvCxnSpPr>
        <p:spPr>
          <a:xfrm>
            <a:off x="130811" y="102870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5AAD96-93BA-4F41-956F-24A6B5B3D91A}"/>
              </a:ext>
            </a:extLst>
          </p:cNvPr>
          <p:cNvSpPr txBox="1"/>
          <p:nvPr/>
        </p:nvSpPr>
        <p:spPr>
          <a:xfrm>
            <a:off x="58389" y="87009"/>
            <a:ext cx="4953000" cy="499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My Meal from the Past 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2CE85-AA98-472F-99A4-A493B9A53CDA}"/>
              </a:ext>
            </a:extLst>
          </p:cNvPr>
          <p:cNvSpPr txBox="1"/>
          <p:nvPr/>
        </p:nvSpPr>
        <p:spPr>
          <a:xfrm>
            <a:off x="100018" y="6258767"/>
            <a:ext cx="4953000" cy="39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7A868A-BB61-4288-AB7D-874F54932C6C}"/>
              </a:ext>
            </a:extLst>
          </p:cNvPr>
          <p:cNvCxnSpPr>
            <a:cxnSpLocks/>
          </p:cNvCxnSpPr>
          <p:nvPr/>
        </p:nvCxnSpPr>
        <p:spPr>
          <a:xfrm>
            <a:off x="872491" y="666723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431CE694-B8F8-93F8-43C4-2F39050B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49" y="6104849"/>
            <a:ext cx="812861" cy="6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1C9A7-B892-4B86-A25F-CEFD50ADBBD6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838B6D51-E2F4-4E00-B974-5DDAC30C1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882FC-1F6A-4E15-BB7F-198CF8D48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36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46</cp:revision>
  <cp:lastPrinted>2016-11-08T11:02:15Z</cp:lastPrinted>
  <dcterms:created xsi:type="dcterms:W3CDTF">2015-08-12T16:17:50Z</dcterms:created>
  <dcterms:modified xsi:type="dcterms:W3CDTF">2023-06-28T14:33:15Z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