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9906000" cy="6858000" type="A4"/>
  <p:notesSz cx="9928225" cy="1430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32848-4278-F7F8-0AC1-35FF04E635D7}" v="6" dt="2023-06-28T14:33:3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9D232848-4278-F7F8-0AC1-35FF04E635D7}"/>
    <pc:docChg chg="modSld">
      <pc:chgData name="Bunce, Caroline" userId="S::caroline.bunce@mnscorp.net::927ee524-7484-4574-84dc-db5d8ef6b066" providerId="AD" clId="Web-{9D232848-4278-F7F8-0AC1-35FF04E635D7}" dt="2023-06-28T14:33:32.894" v="4" actId="14100"/>
      <pc:docMkLst>
        <pc:docMk/>
      </pc:docMkLst>
      <pc:sldChg chg="addSp delSp modSp">
        <pc:chgData name="Bunce, Caroline" userId="S::caroline.bunce@mnscorp.net::927ee524-7484-4574-84dc-db5d8ef6b066" providerId="AD" clId="Web-{9D232848-4278-F7F8-0AC1-35FF04E635D7}" dt="2023-06-28T14:33:32.894" v="4" actId="14100"/>
        <pc:sldMkLst>
          <pc:docMk/>
          <pc:sldMk cId="2153074387" sldId="256"/>
        </pc:sldMkLst>
        <pc:picChg chg="add mod">
          <ac:chgData name="Bunce, Caroline" userId="S::caroline.bunce@mnscorp.net::927ee524-7484-4574-84dc-db5d8ef6b066" providerId="AD" clId="Web-{9D232848-4278-F7F8-0AC1-35FF04E635D7}" dt="2023-06-28T14:33:32.894" v="4" actId="14100"/>
          <ac:picMkLst>
            <pc:docMk/>
            <pc:sldMk cId="2153074387" sldId="256"/>
            <ac:picMk id="3" creationId="{99979588-FB47-9632-BBDB-BCD93BBFF69B}"/>
          </ac:picMkLst>
        </pc:picChg>
        <pc:picChg chg="del">
          <ac:chgData name="Bunce, Caroline" userId="S::caroline.bunce@mnscorp.net::927ee524-7484-4574-84dc-db5d8ef6b066" providerId="AD" clId="Web-{9D232848-4278-F7F8-0AC1-35FF04E635D7}" dt="2023-06-28T14:33:23.987" v="0"/>
          <ac:picMkLst>
            <pc:docMk/>
            <pc:sldMk cId="2153074387" sldId="256"/>
            <ac:picMk id="4" creationId="{05149B0C-30E9-7A41-A17D-5080A76D2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r">
              <a:defRPr sz="1700"/>
            </a:lvl1pPr>
          </a:lstStyle>
          <a:p>
            <a:fld id="{6A879CC7-56BD-41EB-A5BE-A6DEEF87B1AE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7963" y="1787525"/>
            <a:ext cx="6972300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9" tIns="69225" rIns="138449" bIns="69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449" tIns="69225" rIns="138449" bIns="69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r">
              <a:defRPr sz="1700"/>
            </a:lvl1pPr>
          </a:lstStyle>
          <a:p>
            <a:fld id="{B6A833D2-44FD-44E4-A0C0-30CF811B9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1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C9EB7-25CF-6743-86BD-AFF3E9AC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228">
            <a:off x="9217833" y="240181"/>
            <a:ext cx="420384" cy="12344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1BA418-B346-4746-A596-46F5258C51D7}"/>
              </a:ext>
            </a:extLst>
          </p:cNvPr>
          <p:cNvGrpSpPr/>
          <p:nvPr/>
        </p:nvGrpSpPr>
        <p:grpSpPr>
          <a:xfrm>
            <a:off x="3200401" y="285750"/>
            <a:ext cx="6614918" cy="6472093"/>
            <a:chOff x="3685592" y="1110343"/>
            <a:chExt cx="4404049" cy="42174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CD3E13-DC01-4651-A3AF-496D005E6C5B}"/>
                </a:ext>
              </a:extLst>
            </p:cNvPr>
            <p:cNvSpPr/>
            <p:nvPr/>
          </p:nvSpPr>
          <p:spPr>
            <a:xfrm>
              <a:off x="3685592" y="1110343"/>
              <a:ext cx="4404049" cy="42174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AF0EE2-D890-44D2-9BFC-B533E0217DC8}"/>
                </a:ext>
              </a:extLst>
            </p:cNvPr>
            <p:cNvSpPr/>
            <p:nvPr/>
          </p:nvSpPr>
          <p:spPr>
            <a:xfrm>
              <a:off x="4080590" y="1468025"/>
              <a:ext cx="3607837" cy="3551853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E455A9-BC20-4957-B64C-DA23DCBBBC5B}"/>
                </a:ext>
              </a:extLst>
            </p:cNvPr>
            <p:cNvSpPr/>
            <p:nvPr/>
          </p:nvSpPr>
          <p:spPr>
            <a:xfrm>
              <a:off x="4117915" y="1505359"/>
              <a:ext cx="3533190" cy="346786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1E4F3-287E-4D3A-844B-472FE9A8C950}"/>
              </a:ext>
            </a:extLst>
          </p:cNvPr>
          <p:cNvCxnSpPr>
            <a:cxnSpLocks/>
          </p:cNvCxnSpPr>
          <p:nvPr/>
        </p:nvCxnSpPr>
        <p:spPr>
          <a:xfrm>
            <a:off x="130811" y="102870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5AAD96-93BA-4F41-956F-24A6B5B3D91A}"/>
              </a:ext>
            </a:extLst>
          </p:cNvPr>
          <p:cNvSpPr txBox="1"/>
          <p:nvPr/>
        </p:nvSpPr>
        <p:spPr>
          <a:xfrm>
            <a:off x="58389" y="87009"/>
            <a:ext cx="4953000" cy="499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My Favourite Meal 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2CE85-AA98-472F-99A4-A493B9A53CDA}"/>
              </a:ext>
            </a:extLst>
          </p:cNvPr>
          <p:cNvSpPr txBox="1"/>
          <p:nvPr/>
        </p:nvSpPr>
        <p:spPr>
          <a:xfrm>
            <a:off x="100018" y="6258767"/>
            <a:ext cx="4953000" cy="39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7A868A-BB61-4288-AB7D-874F54932C6C}"/>
              </a:ext>
            </a:extLst>
          </p:cNvPr>
          <p:cNvCxnSpPr>
            <a:cxnSpLocks/>
          </p:cNvCxnSpPr>
          <p:nvPr/>
        </p:nvCxnSpPr>
        <p:spPr>
          <a:xfrm>
            <a:off x="872491" y="666723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99979588-FB47-9632-BBDB-BCD93BBF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195" y="6152226"/>
            <a:ext cx="741767" cy="6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4DB2E-2F6A-4ADB-BF36-7ED1E8E80D08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991171C2-4353-4C4E-BF4A-AD00F3B62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7E582-E059-4AAC-8751-DD1F4213E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5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48</cp:revision>
  <cp:lastPrinted>2016-11-08T11:02:15Z</cp:lastPrinted>
  <dcterms:created xsi:type="dcterms:W3CDTF">2015-08-12T16:17:50Z</dcterms:created>
  <dcterms:modified xsi:type="dcterms:W3CDTF">2023-06-28T14:33:36Z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