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1FC68-51F8-A600-6A5F-D86834E2A159}" v="5" dt="2023-06-15T16:08:0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327"/>
  </p:normalViewPr>
  <p:slideViewPr>
    <p:cSldViewPr snapToGrid="0" snapToObjects="1">
      <p:cViewPr varScale="1">
        <p:scale>
          <a:sx n="46" d="100"/>
          <a:sy n="46" d="100"/>
        </p:scale>
        <p:origin x="24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AC21FC68-51F8-A600-6A5F-D86834E2A159}"/>
    <pc:docChg chg="modSld">
      <pc:chgData name="Bunce, Caroline" userId="S::caroline.bunce@mnscorp.net::927ee524-7484-4574-84dc-db5d8ef6b066" providerId="AD" clId="Web-{AC21FC68-51F8-A600-6A5F-D86834E2A159}" dt="2023-06-15T16:08:05.579" v="3" actId="1076"/>
      <pc:docMkLst>
        <pc:docMk/>
      </pc:docMkLst>
      <pc:sldChg chg="addSp delSp modSp">
        <pc:chgData name="Bunce, Caroline" userId="S::caroline.bunce@mnscorp.net::927ee524-7484-4574-84dc-db5d8ef6b066" providerId="AD" clId="Web-{AC21FC68-51F8-A600-6A5F-D86834E2A159}" dt="2023-06-15T16:08:05.579" v="3" actId="1076"/>
        <pc:sldMkLst>
          <pc:docMk/>
          <pc:sldMk cId="2575641759" sldId="256"/>
        </pc:sldMkLst>
        <pc:picChg chg="add mod">
          <ac:chgData name="Bunce, Caroline" userId="S::caroline.bunce@mnscorp.net::927ee524-7484-4574-84dc-db5d8ef6b066" providerId="AD" clId="Web-{AC21FC68-51F8-A600-6A5F-D86834E2A159}" dt="2023-06-15T16:08:05.579" v="3" actId="1076"/>
          <ac:picMkLst>
            <pc:docMk/>
            <pc:sldMk cId="2575641759" sldId="256"/>
            <ac:picMk id="3" creationId="{E981C8FC-ACAF-1CE3-3F33-18FBFE82C1AC}"/>
          </ac:picMkLst>
        </pc:picChg>
        <pc:picChg chg="del">
          <ac:chgData name="Bunce, Caroline" userId="S::caroline.bunce@mnscorp.net::927ee524-7484-4574-84dc-db5d8ef6b066" providerId="AD" clId="Web-{AC21FC68-51F8-A600-6A5F-D86834E2A159}" dt="2023-06-15T16:07:55.094" v="0"/>
          <ac:picMkLst>
            <pc:docMk/>
            <pc:sldMk cId="2575641759" sldId="256"/>
            <ac:picMk id="11" creationId="{3C45341B-E1F9-3642-9499-6705F6C1A5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B627-D6F6-3C47-A9D1-04ABAA46179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1A12-710D-F743-8ED9-F02BA833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0954F-A4B9-1341-A11C-C04414A6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38" y="232790"/>
            <a:ext cx="3300272" cy="723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4D226-A52D-304D-A935-201C8298D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8" y="196637"/>
            <a:ext cx="858132" cy="738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B5BBF-5244-6642-82FB-C251E77A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01426">
            <a:off x="5586600" y="129028"/>
            <a:ext cx="1083568" cy="1188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9E6F0-4624-4C48-A721-E161D880F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0234">
            <a:off x="182306" y="842401"/>
            <a:ext cx="769640" cy="467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591F2-E447-47B0-B886-AD7EFB3E4CC0}"/>
              </a:ext>
            </a:extLst>
          </p:cNvPr>
          <p:cNvSpPr txBox="1"/>
          <p:nvPr/>
        </p:nvSpPr>
        <p:spPr>
          <a:xfrm>
            <a:off x="1" y="110319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MS London" panose="020B0503020203020204" pitchFamily="34" charset="0"/>
              </a:rPr>
              <a:t>Describing Biscuits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3777B-F88E-4D99-A1B5-99C5AEFBD5B9}"/>
              </a:ext>
            </a:extLst>
          </p:cNvPr>
          <p:cNvSpPr txBox="1"/>
          <p:nvPr/>
        </p:nvSpPr>
        <p:spPr>
          <a:xfrm>
            <a:off x="124979" y="1778714"/>
            <a:ext cx="6622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MS London" panose="020B0503020203020204" pitchFamily="34" charset="0"/>
              </a:rPr>
              <a:t>How many adjectives can you think of to describe each biscuit?</a:t>
            </a:r>
          </a:p>
          <a:p>
            <a:endParaRPr lang="en-GB" sz="1200" b="1" dirty="0">
              <a:latin typeface="MS London" panose="020B0503020203020204" pitchFamily="34" charset="0"/>
            </a:endParaRPr>
          </a:p>
          <a:p>
            <a:r>
              <a:rPr lang="en-GB" sz="1600" b="1" dirty="0">
                <a:latin typeface="MS London" panose="020B0503020203020204" pitchFamily="34" charset="0"/>
              </a:rPr>
              <a:t>Write your describing words under the pictures.</a:t>
            </a:r>
          </a:p>
        </p:txBody>
      </p:sp>
      <p:pic>
        <p:nvPicPr>
          <p:cNvPr id="4" name="Picture 2" descr="\\gbhitopsser0014\CorporateGov\Archive\Education, Outreach and Events\Schools\Burton Learning Festival\Biscuit Bonanza\St Michael - Milk Chocolate Caramel Wafers001.jpg">
            <a:extLst>
              <a:ext uri="{FF2B5EF4-FFF2-40B4-BE49-F238E27FC236}">
                <a16:creationId xmlns:a16="http://schemas.microsoft.com/office/drawing/2014/main" id="{4FAC4A9A-DA57-4375-AED5-828FE658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51101" b="8929"/>
          <a:stretch>
            <a:fillRect/>
          </a:stretch>
        </p:blipFill>
        <p:spPr bwMode="auto">
          <a:xfrm>
            <a:off x="2988437" y="2733870"/>
            <a:ext cx="1428075" cy="2080910"/>
          </a:xfrm>
          <a:prstGeom prst="rect">
            <a:avLst/>
          </a:prstGeom>
          <a:noFill/>
        </p:spPr>
      </p:pic>
      <p:pic>
        <p:nvPicPr>
          <p:cNvPr id="5" name="Picture 4" descr="\\gbhitopsser0014\CorporateGov\Archive\Education, Outreach and Events\Schools\Burton Learning Festival\Biscuit Bonanza\Digestive Biscuits, 1985.jpg">
            <a:extLst>
              <a:ext uri="{FF2B5EF4-FFF2-40B4-BE49-F238E27FC236}">
                <a16:creationId xmlns:a16="http://schemas.microsoft.com/office/drawing/2014/main" id="{AFC0383F-A12E-49B7-A78C-C8CF45F71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t="41343" r="32679" b="1"/>
          <a:stretch/>
        </p:blipFill>
        <p:spPr bwMode="auto">
          <a:xfrm>
            <a:off x="188099" y="3286697"/>
            <a:ext cx="2183131" cy="1430971"/>
          </a:xfrm>
          <a:prstGeom prst="rect">
            <a:avLst/>
          </a:prstGeom>
          <a:noFill/>
        </p:spPr>
      </p:pic>
      <p:pic>
        <p:nvPicPr>
          <p:cNvPr id="8" name="Picture 2" descr="\\gbhitopsser0014\CorporateGov\Archive\Education, Outreach and Events\Schools\Burton Learning Festival\Biscuit Bonanza\Assorted Creams - Skylon Ref.jpg">
            <a:extLst>
              <a:ext uri="{FF2B5EF4-FFF2-40B4-BE49-F238E27FC236}">
                <a16:creationId xmlns:a16="http://schemas.microsoft.com/office/drawing/2014/main" id="{8EE78AAB-BBF2-406E-9B9D-0A21B92C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819" t="29739" r="78157" b="46821"/>
          <a:stretch>
            <a:fillRect/>
          </a:stretch>
        </p:blipFill>
        <p:spPr bwMode="auto">
          <a:xfrm>
            <a:off x="5027581" y="3183539"/>
            <a:ext cx="1636182" cy="153062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330D32-3434-4D94-BF18-2C1A891249B2}"/>
              </a:ext>
            </a:extLst>
          </p:cNvPr>
          <p:cNvSpPr txBox="1"/>
          <p:nvPr/>
        </p:nvSpPr>
        <p:spPr>
          <a:xfrm>
            <a:off x="194237" y="4839993"/>
            <a:ext cx="21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Digestive biscuit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AAA9C5-A6B5-455A-8016-F95FA13EDA72}"/>
              </a:ext>
            </a:extLst>
          </p:cNvPr>
          <p:cNvSpPr txBox="1"/>
          <p:nvPr/>
        </p:nvSpPr>
        <p:spPr>
          <a:xfrm>
            <a:off x="2844450" y="4856664"/>
            <a:ext cx="218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Chocolate caramel wafer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6B2416-EA0D-40B0-97C8-B67708FC45BC}"/>
              </a:ext>
            </a:extLst>
          </p:cNvPr>
          <p:cNvSpPr txBox="1"/>
          <p:nvPr/>
        </p:nvSpPr>
        <p:spPr>
          <a:xfrm>
            <a:off x="4929686" y="4810497"/>
            <a:ext cx="21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Custard cream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613471-1B40-4033-BF01-A4CBE40AD677}"/>
              </a:ext>
            </a:extLst>
          </p:cNvPr>
          <p:cNvCxnSpPr/>
          <p:nvPr/>
        </p:nvCxnSpPr>
        <p:spPr>
          <a:xfrm>
            <a:off x="2636912" y="2751816"/>
            <a:ext cx="0" cy="676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57F1F-2DF0-40BF-8116-43A524536E6F}"/>
              </a:ext>
            </a:extLst>
          </p:cNvPr>
          <p:cNvCxnSpPr/>
          <p:nvPr/>
        </p:nvCxnSpPr>
        <p:spPr>
          <a:xfrm>
            <a:off x="4754590" y="2733870"/>
            <a:ext cx="0" cy="676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63C1BA-1362-4001-9EA6-7274B5941027}"/>
              </a:ext>
            </a:extLst>
          </p:cNvPr>
          <p:cNvCxnSpPr>
            <a:cxnSpLocks/>
          </p:cNvCxnSpPr>
          <p:nvPr/>
        </p:nvCxnSpPr>
        <p:spPr>
          <a:xfrm flipH="1">
            <a:off x="341194" y="5584248"/>
            <a:ext cx="6385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Logo&#10;&#10;Description automatically generated">
            <a:extLst>
              <a:ext uri="{FF2B5EF4-FFF2-40B4-BE49-F238E27FC236}">
                <a16:creationId xmlns:a16="http://schemas.microsoft.com/office/drawing/2014/main" id="{E981C8FC-ACAF-1CE3-3F33-18FBFE82C1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98" y="9095964"/>
            <a:ext cx="791946" cy="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A4782-BA95-4E39-9065-6B401E97E8F9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CA98254F-7B93-4240-9888-CD2F9621C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253E6-90CA-4DEE-8639-6EFF5B590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29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Bentley</dc:creator>
  <cp:lastModifiedBy>Bunce, Caroline</cp:lastModifiedBy>
  <cp:revision>11</cp:revision>
  <dcterms:created xsi:type="dcterms:W3CDTF">2020-09-22T20:11:42Z</dcterms:created>
  <dcterms:modified xsi:type="dcterms:W3CDTF">2023-06-15T16:08:09Z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