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3"/>
  </p:notesMasterIdLst>
  <p:sldIdLst>
    <p:sldId id="257" r:id="rId5"/>
    <p:sldId id="258" r:id="rId6"/>
    <p:sldId id="311" r:id="rId7"/>
    <p:sldId id="312" r:id="rId8"/>
    <p:sldId id="313" r:id="rId9"/>
    <p:sldId id="314" r:id="rId10"/>
    <p:sldId id="315" r:id="rId11"/>
    <p:sldId id="316" r:id="rId12"/>
    <p:sldId id="317" r:id="rId13"/>
    <p:sldId id="318" r:id="rId14"/>
    <p:sldId id="310" r:id="rId15"/>
    <p:sldId id="319" r:id="rId16"/>
    <p:sldId id="320" r:id="rId17"/>
    <p:sldId id="308" r:id="rId18"/>
    <p:sldId id="321" r:id="rId19"/>
    <p:sldId id="309" r:id="rId20"/>
    <p:sldId id="322" r:id="rId21"/>
    <p:sldId id="323" r:id="rId22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va Bentley" initials="EB" lastIdx="1" clrIdx="0">
    <p:extLst>
      <p:ext uri="{19B8F6BF-5375-455C-9EA6-DF929625EA0E}">
        <p15:presenceInfo xmlns:p15="http://schemas.microsoft.com/office/powerpoint/2012/main" userId="S::19bentl_e@students.ossettacademy.co.uk::2cb7014a-ff24-4e17-8991-a271b168b5b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7A3F"/>
    <a:srgbClr val="51A5C0"/>
    <a:srgbClr val="007481"/>
    <a:srgbClr val="5EB132"/>
    <a:srgbClr val="F67339"/>
    <a:srgbClr val="F4B1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A375B3-19BE-4E38-ACA1-5C48B61F3808}" v="87" dt="2023-06-28T13:48:20.0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unce, Caroline" userId="927ee524-7484-4574-84dc-db5d8ef6b066" providerId="ADAL" clId="{ECA375B3-19BE-4E38-ACA1-5C48B61F3808}"/>
    <pc:docChg chg="custSel modSld">
      <pc:chgData name="Bunce, Caroline" userId="927ee524-7484-4574-84dc-db5d8ef6b066" providerId="ADAL" clId="{ECA375B3-19BE-4E38-ACA1-5C48B61F3808}" dt="2023-06-28T13:48:20.050" v="82"/>
      <pc:docMkLst>
        <pc:docMk/>
      </pc:docMkLst>
      <pc:sldChg chg="addSp delSp modSp mod">
        <pc:chgData name="Bunce, Caroline" userId="927ee524-7484-4574-84dc-db5d8ef6b066" providerId="ADAL" clId="{ECA375B3-19BE-4E38-ACA1-5C48B61F3808}" dt="2023-06-28T13:45:58.774" v="4" actId="1076"/>
        <pc:sldMkLst>
          <pc:docMk/>
          <pc:sldMk cId="3224347843" sldId="257"/>
        </pc:sldMkLst>
        <pc:picChg chg="add mod">
          <ac:chgData name="Bunce, Caroline" userId="927ee524-7484-4574-84dc-db5d8ef6b066" providerId="ADAL" clId="{ECA375B3-19BE-4E38-ACA1-5C48B61F3808}" dt="2023-06-28T13:45:58.774" v="4" actId="1076"/>
          <ac:picMkLst>
            <pc:docMk/>
            <pc:sldMk cId="3224347843" sldId="257"/>
            <ac:picMk id="3" creationId="{BEDD1625-AA42-C04C-C09A-0CC3F16CEE5C}"/>
          </ac:picMkLst>
        </pc:picChg>
        <pc:picChg chg="del">
          <ac:chgData name="Bunce, Caroline" userId="927ee524-7484-4574-84dc-db5d8ef6b066" providerId="ADAL" clId="{ECA375B3-19BE-4E38-ACA1-5C48B61F3808}" dt="2023-06-28T13:45:52.054" v="0" actId="478"/>
          <ac:picMkLst>
            <pc:docMk/>
            <pc:sldMk cId="3224347843" sldId="257"/>
            <ac:picMk id="20" creationId="{25439062-7A16-CA4F-83F7-1E37E3C04895}"/>
          </ac:picMkLst>
        </pc:picChg>
      </pc:sldChg>
      <pc:sldChg chg="addSp delSp modSp mod">
        <pc:chgData name="Bunce, Caroline" userId="927ee524-7484-4574-84dc-db5d8ef6b066" providerId="ADAL" clId="{ECA375B3-19BE-4E38-ACA1-5C48B61F3808}" dt="2023-06-28T13:46:02.783" v="7"/>
        <pc:sldMkLst>
          <pc:docMk/>
          <pc:sldMk cId="714212908" sldId="258"/>
        </pc:sldMkLst>
        <pc:picChg chg="add mod">
          <ac:chgData name="Bunce, Caroline" userId="927ee524-7484-4574-84dc-db5d8ef6b066" providerId="ADAL" clId="{ECA375B3-19BE-4E38-ACA1-5C48B61F3808}" dt="2023-06-28T13:46:02.783" v="7"/>
          <ac:picMkLst>
            <pc:docMk/>
            <pc:sldMk cId="714212908" sldId="258"/>
            <ac:picMk id="2" creationId="{981B1BF6-73A8-D2D2-6F83-E96223B40FDD}"/>
          </ac:picMkLst>
        </pc:picChg>
        <pc:picChg chg="del mod">
          <ac:chgData name="Bunce, Caroline" userId="927ee524-7484-4574-84dc-db5d8ef6b066" providerId="ADAL" clId="{ECA375B3-19BE-4E38-ACA1-5C48B61F3808}" dt="2023-06-28T13:46:02.444" v="6" actId="478"/>
          <ac:picMkLst>
            <pc:docMk/>
            <pc:sldMk cId="714212908" sldId="258"/>
            <ac:picMk id="28" creationId="{590F84F1-3B9F-844A-B3EC-849FCA5F60D5}"/>
          </ac:picMkLst>
        </pc:picChg>
      </pc:sldChg>
      <pc:sldChg chg="addSp modSp mod">
        <pc:chgData name="Bunce, Caroline" userId="927ee524-7484-4574-84dc-db5d8ef6b066" providerId="ADAL" clId="{ECA375B3-19BE-4E38-ACA1-5C48B61F3808}" dt="2023-06-28T13:47:31.903" v="58" actId="1035"/>
        <pc:sldMkLst>
          <pc:docMk/>
          <pc:sldMk cId="3138595382" sldId="308"/>
        </pc:sldMkLst>
        <pc:spChg chg="add mod">
          <ac:chgData name="Bunce, Caroline" userId="927ee524-7484-4574-84dc-db5d8ef6b066" providerId="ADAL" clId="{ECA375B3-19BE-4E38-ACA1-5C48B61F3808}" dt="2023-06-28T13:47:20.635" v="48" actId="2085"/>
          <ac:spMkLst>
            <pc:docMk/>
            <pc:sldMk cId="3138595382" sldId="308"/>
            <ac:spMk id="8" creationId="{7F4A6194-00A1-4C40-AEF4-E48415AE434D}"/>
          </ac:spMkLst>
        </pc:spChg>
        <pc:picChg chg="add mod ord">
          <ac:chgData name="Bunce, Caroline" userId="927ee524-7484-4574-84dc-db5d8ef6b066" providerId="ADAL" clId="{ECA375B3-19BE-4E38-ACA1-5C48B61F3808}" dt="2023-06-28T13:47:31.903" v="58" actId="1035"/>
          <ac:picMkLst>
            <pc:docMk/>
            <pc:sldMk cId="3138595382" sldId="308"/>
            <ac:picMk id="2" creationId="{2410323D-96D6-08E5-2F2C-52ED257441F7}"/>
          </ac:picMkLst>
        </pc:picChg>
      </pc:sldChg>
      <pc:sldChg chg="addSp modSp mod">
        <pc:chgData name="Bunce, Caroline" userId="927ee524-7484-4574-84dc-db5d8ef6b066" providerId="ADAL" clId="{ECA375B3-19BE-4E38-ACA1-5C48B61F3808}" dt="2023-06-28T13:48:08.489" v="78" actId="1035"/>
        <pc:sldMkLst>
          <pc:docMk/>
          <pc:sldMk cId="2392877105" sldId="309"/>
        </pc:sldMkLst>
        <pc:spChg chg="add mod">
          <ac:chgData name="Bunce, Caroline" userId="927ee524-7484-4574-84dc-db5d8ef6b066" providerId="ADAL" clId="{ECA375B3-19BE-4E38-ACA1-5C48B61F3808}" dt="2023-06-28T13:48:01.836" v="66" actId="14100"/>
          <ac:spMkLst>
            <pc:docMk/>
            <pc:sldMk cId="2392877105" sldId="309"/>
            <ac:spMk id="2" creationId="{7D3ABA99-8D71-D854-82BF-42C213E01368}"/>
          </ac:spMkLst>
        </pc:spChg>
        <pc:picChg chg="add mod">
          <ac:chgData name="Bunce, Caroline" userId="927ee524-7484-4574-84dc-db5d8ef6b066" providerId="ADAL" clId="{ECA375B3-19BE-4E38-ACA1-5C48B61F3808}" dt="2023-06-28T13:48:08.489" v="78" actId="1035"/>
          <ac:picMkLst>
            <pc:docMk/>
            <pc:sldMk cId="2392877105" sldId="309"/>
            <ac:picMk id="4" creationId="{6FC090E7-EC27-CD7E-C764-758BDCCAC014}"/>
          </ac:picMkLst>
        </pc:picChg>
      </pc:sldChg>
      <pc:sldChg chg="addSp delSp modSp mod">
        <pc:chgData name="Bunce, Caroline" userId="927ee524-7484-4574-84dc-db5d8ef6b066" providerId="ADAL" clId="{ECA375B3-19BE-4E38-ACA1-5C48B61F3808}" dt="2023-06-28T13:46:06.033" v="9"/>
        <pc:sldMkLst>
          <pc:docMk/>
          <pc:sldMk cId="1008824901" sldId="311"/>
        </pc:sldMkLst>
        <pc:picChg chg="add mod">
          <ac:chgData name="Bunce, Caroline" userId="927ee524-7484-4574-84dc-db5d8ef6b066" providerId="ADAL" clId="{ECA375B3-19BE-4E38-ACA1-5C48B61F3808}" dt="2023-06-28T13:46:06.033" v="9"/>
          <ac:picMkLst>
            <pc:docMk/>
            <pc:sldMk cId="1008824901" sldId="311"/>
            <ac:picMk id="2" creationId="{985114FA-8CD8-99B7-5378-0C71646D7804}"/>
          </ac:picMkLst>
        </pc:picChg>
        <pc:picChg chg="del">
          <ac:chgData name="Bunce, Caroline" userId="927ee524-7484-4574-84dc-db5d8ef6b066" providerId="ADAL" clId="{ECA375B3-19BE-4E38-ACA1-5C48B61F3808}" dt="2023-06-28T13:46:05.564" v="8" actId="478"/>
          <ac:picMkLst>
            <pc:docMk/>
            <pc:sldMk cId="1008824901" sldId="311"/>
            <ac:picMk id="20" creationId="{25439062-7A16-CA4F-83F7-1E37E3C04895}"/>
          </ac:picMkLst>
        </pc:picChg>
      </pc:sldChg>
      <pc:sldChg chg="addSp delSp modSp mod">
        <pc:chgData name="Bunce, Caroline" userId="927ee524-7484-4574-84dc-db5d8ef6b066" providerId="ADAL" clId="{ECA375B3-19BE-4E38-ACA1-5C48B61F3808}" dt="2023-06-28T13:46:14.786" v="14" actId="1076"/>
        <pc:sldMkLst>
          <pc:docMk/>
          <pc:sldMk cId="2446000243" sldId="312"/>
        </pc:sldMkLst>
        <pc:picChg chg="add mod">
          <ac:chgData name="Bunce, Caroline" userId="927ee524-7484-4574-84dc-db5d8ef6b066" providerId="ADAL" clId="{ECA375B3-19BE-4E38-ACA1-5C48B61F3808}" dt="2023-06-28T13:46:14.786" v="14" actId="1076"/>
          <ac:picMkLst>
            <pc:docMk/>
            <pc:sldMk cId="2446000243" sldId="312"/>
            <ac:picMk id="2" creationId="{AF67BA96-5FC9-F638-B74F-12D081725A46}"/>
          </ac:picMkLst>
        </pc:picChg>
        <pc:picChg chg="del">
          <ac:chgData name="Bunce, Caroline" userId="927ee524-7484-4574-84dc-db5d8ef6b066" providerId="ADAL" clId="{ECA375B3-19BE-4E38-ACA1-5C48B61F3808}" dt="2023-06-28T13:46:08.891" v="10" actId="478"/>
          <ac:picMkLst>
            <pc:docMk/>
            <pc:sldMk cId="2446000243" sldId="312"/>
            <ac:picMk id="28" creationId="{590F84F1-3B9F-844A-B3EC-849FCA5F60D5}"/>
          </ac:picMkLst>
        </pc:picChg>
      </pc:sldChg>
      <pc:sldChg chg="addSp delSp modSp mod">
        <pc:chgData name="Bunce, Caroline" userId="927ee524-7484-4574-84dc-db5d8ef6b066" providerId="ADAL" clId="{ECA375B3-19BE-4E38-ACA1-5C48B61F3808}" dt="2023-06-28T13:46:26.964" v="17" actId="1076"/>
        <pc:sldMkLst>
          <pc:docMk/>
          <pc:sldMk cId="1855085050" sldId="313"/>
        </pc:sldMkLst>
        <pc:picChg chg="add mod">
          <ac:chgData name="Bunce, Caroline" userId="927ee524-7484-4574-84dc-db5d8ef6b066" providerId="ADAL" clId="{ECA375B3-19BE-4E38-ACA1-5C48B61F3808}" dt="2023-06-28T13:46:26.964" v="17" actId="1076"/>
          <ac:picMkLst>
            <pc:docMk/>
            <pc:sldMk cId="1855085050" sldId="313"/>
            <ac:picMk id="2" creationId="{6DFFBB21-7B72-34DD-DE71-B8EED326240F}"/>
          </ac:picMkLst>
        </pc:picChg>
        <pc:picChg chg="del">
          <ac:chgData name="Bunce, Caroline" userId="927ee524-7484-4574-84dc-db5d8ef6b066" providerId="ADAL" clId="{ECA375B3-19BE-4E38-ACA1-5C48B61F3808}" dt="2023-06-28T13:46:20.315" v="15" actId="478"/>
          <ac:picMkLst>
            <pc:docMk/>
            <pc:sldMk cId="1855085050" sldId="313"/>
            <ac:picMk id="20" creationId="{25439062-7A16-CA4F-83F7-1E37E3C04895}"/>
          </ac:picMkLst>
        </pc:picChg>
      </pc:sldChg>
      <pc:sldChg chg="addSp delSp modSp mod">
        <pc:chgData name="Bunce, Caroline" userId="927ee524-7484-4574-84dc-db5d8ef6b066" providerId="ADAL" clId="{ECA375B3-19BE-4E38-ACA1-5C48B61F3808}" dt="2023-06-28T13:46:31.284" v="19"/>
        <pc:sldMkLst>
          <pc:docMk/>
          <pc:sldMk cId="164547800" sldId="314"/>
        </pc:sldMkLst>
        <pc:picChg chg="add mod">
          <ac:chgData name="Bunce, Caroline" userId="927ee524-7484-4574-84dc-db5d8ef6b066" providerId="ADAL" clId="{ECA375B3-19BE-4E38-ACA1-5C48B61F3808}" dt="2023-06-28T13:46:31.284" v="19"/>
          <ac:picMkLst>
            <pc:docMk/>
            <pc:sldMk cId="164547800" sldId="314"/>
            <ac:picMk id="2" creationId="{D968A646-1F1C-6A7E-4CDF-76D0E16811C3}"/>
          </ac:picMkLst>
        </pc:picChg>
        <pc:picChg chg="del">
          <ac:chgData name="Bunce, Caroline" userId="927ee524-7484-4574-84dc-db5d8ef6b066" providerId="ADAL" clId="{ECA375B3-19BE-4E38-ACA1-5C48B61F3808}" dt="2023-06-28T13:46:30.499" v="18" actId="478"/>
          <ac:picMkLst>
            <pc:docMk/>
            <pc:sldMk cId="164547800" sldId="314"/>
            <ac:picMk id="28" creationId="{590F84F1-3B9F-844A-B3EC-849FCA5F60D5}"/>
          </ac:picMkLst>
        </pc:picChg>
      </pc:sldChg>
      <pc:sldChg chg="addSp delSp modSp mod">
        <pc:chgData name="Bunce, Caroline" userId="927ee524-7484-4574-84dc-db5d8ef6b066" providerId="ADAL" clId="{ECA375B3-19BE-4E38-ACA1-5C48B61F3808}" dt="2023-06-28T13:46:34.612" v="21"/>
        <pc:sldMkLst>
          <pc:docMk/>
          <pc:sldMk cId="751521545" sldId="316"/>
        </pc:sldMkLst>
        <pc:picChg chg="add mod">
          <ac:chgData name="Bunce, Caroline" userId="927ee524-7484-4574-84dc-db5d8ef6b066" providerId="ADAL" clId="{ECA375B3-19BE-4E38-ACA1-5C48B61F3808}" dt="2023-06-28T13:46:34.612" v="21"/>
          <ac:picMkLst>
            <pc:docMk/>
            <pc:sldMk cId="751521545" sldId="316"/>
            <ac:picMk id="2" creationId="{916ADEC7-2211-AD47-4798-ED9C0A6C3711}"/>
          </ac:picMkLst>
        </pc:picChg>
        <pc:picChg chg="del">
          <ac:chgData name="Bunce, Caroline" userId="927ee524-7484-4574-84dc-db5d8ef6b066" providerId="ADAL" clId="{ECA375B3-19BE-4E38-ACA1-5C48B61F3808}" dt="2023-06-28T13:46:34.381" v="20" actId="478"/>
          <ac:picMkLst>
            <pc:docMk/>
            <pc:sldMk cId="751521545" sldId="316"/>
            <ac:picMk id="28" creationId="{590F84F1-3B9F-844A-B3EC-849FCA5F60D5}"/>
          </ac:picMkLst>
        </pc:picChg>
      </pc:sldChg>
      <pc:sldChg chg="addSp delSp modSp mod">
        <pc:chgData name="Bunce, Caroline" userId="927ee524-7484-4574-84dc-db5d8ef6b066" providerId="ADAL" clId="{ECA375B3-19BE-4E38-ACA1-5C48B61F3808}" dt="2023-06-28T13:46:37.880" v="23"/>
        <pc:sldMkLst>
          <pc:docMk/>
          <pc:sldMk cId="2145621401" sldId="317"/>
        </pc:sldMkLst>
        <pc:picChg chg="add mod">
          <ac:chgData name="Bunce, Caroline" userId="927ee524-7484-4574-84dc-db5d8ef6b066" providerId="ADAL" clId="{ECA375B3-19BE-4E38-ACA1-5C48B61F3808}" dt="2023-06-28T13:46:37.880" v="23"/>
          <ac:picMkLst>
            <pc:docMk/>
            <pc:sldMk cId="2145621401" sldId="317"/>
            <ac:picMk id="2" creationId="{CD464E29-5D3A-9F9F-D854-3C2D02F99914}"/>
          </ac:picMkLst>
        </pc:picChg>
        <pc:picChg chg="del">
          <ac:chgData name="Bunce, Caroline" userId="927ee524-7484-4574-84dc-db5d8ef6b066" providerId="ADAL" clId="{ECA375B3-19BE-4E38-ACA1-5C48B61F3808}" dt="2023-06-28T13:46:37.330" v="22" actId="478"/>
          <ac:picMkLst>
            <pc:docMk/>
            <pc:sldMk cId="2145621401" sldId="317"/>
            <ac:picMk id="20" creationId="{25439062-7A16-CA4F-83F7-1E37E3C04895}"/>
          </ac:picMkLst>
        </pc:picChg>
      </pc:sldChg>
      <pc:sldChg chg="addSp delSp modSp mod">
        <pc:chgData name="Bunce, Caroline" userId="927ee524-7484-4574-84dc-db5d8ef6b066" providerId="ADAL" clId="{ECA375B3-19BE-4E38-ACA1-5C48B61F3808}" dt="2023-06-28T13:46:45.096" v="26"/>
        <pc:sldMkLst>
          <pc:docMk/>
          <pc:sldMk cId="974198969" sldId="318"/>
        </pc:sldMkLst>
        <pc:picChg chg="add mod">
          <ac:chgData name="Bunce, Caroline" userId="927ee524-7484-4574-84dc-db5d8ef6b066" providerId="ADAL" clId="{ECA375B3-19BE-4E38-ACA1-5C48B61F3808}" dt="2023-06-28T13:46:45.096" v="26"/>
          <ac:picMkLst>
            <pc:docMk/>
            <pc:sldMk cId="974198969" sldId="318"/>
            <ac:picMk id="2" creationId="{9AE5930B-8123-B934-1746-D23B3343062A}"/>
          </ac:picMkLst>
        </pc:picChg>
        <pc:picChg chg="del mod">
          <ac:chgData name="Bunce, Caroline" userId="927ee524-7484-4574-84dc-db5d8ef6b066" providerId="ADAL" clId="{ECA375B3-19BE-4E38-ACA1-5C48B61F3808}" dt="2023-06-28T13:46:44.879" v="25" actId="478"/>
          <ac:picMkLst>
            <pc:docMk/>
            <pc:sldMk cId="974198969" sldId="318"/>
            <ac:picMk id="28" creationId="{590F84F1-3B9F-844A-B3EC-849FCA5F60D5}"/>
          </ac:picMkLst>
        </pc:picChg>
      </pc:sldChg>
      <pc:sldChg chg="addSp delSp modSp mod">
        <pc:chgData name="Bunce, Caroline" userId="927ee524-7484-4574-84dc-db5d8ef6b066" providerId="ADAL" clId="{ECA375B3-19BE-4E38-ACA1-5C48B61F3808}" dt="2023-06-28T13:46:55.107" v="41" actId="1036"/>
        <pc:sldMkLst>
          <pc:docMk/>
          <pc:sldMk cId="2961991373" sldId="319"/>
        </pc:sldMkLst>
        <pc:picChg chg="add mod">
          <ac:chgData name="Bunce, Caroline" userId="927ee524-7484-4574-84dc-db5d8ef6b066" providerId="ADAL" clId="{ECA375B3-19BE-4E38-ACA1-5C48B61F3808}" dt="2023-06-28T13:46:55.107" v="41" actId="1036"/>
          <ac:picMkLst>
            <pc:docMk/>
            <pc:sldMk cId="2961991373" sldId="319"/>
            <ac:picMk id="2" creationId="{65656F02-F087-B33C-1B24-C2ED1882A6B5}"/>
          </ac:picMkLst>
        </pc:picChg>
        <pc:picChg chg="del">
          <ac:chgData name="Bunce, Caroline" userId="927ee524-7484-4574-84dc-db5d8ef6b066" providerId="ADAL" clId="{ECA375B3-19BE-4E38-ACA1-5C48B61F3808}" dt="2023-06-28T13:46:50.592" v="27" actId="478"/>
          <ac:picMkLst>
            <pc:docMk/>
            <pc:sldMk cId="2961991373" sldId="319"/>
            <ac:picMk id="20" creationId="{25439062-7A16-CA4F-83F7-1E37E3C04895}"/>
          </ac:picMkLst>
        </pc:picChg>
      </pc:sldChg>
      <pc:sldChg chg="addSp delSp modSp mod">
        <pc:chgData name="Bunce, Caroline" userId="927ee524-7484-4574-84dc-db5d8ef6b066" providerId="ADAL" clId="{ECA375B3-19BE-4E38-ACA1-5C48B61F3808}" dt="2023-06-28T13:46:59.739" v="43"/>
        <pc:sldMkLst>
          <pc:docMk/>
          <pc:sldMk cId="313436732" sldId="320"/>
        </pc:sldMkLst>
        <pc:picChg chg="add mod">
          <ac:chgData name="Bunce, Caroline" userId="927ee524-7484-4574-84dc-db5d8ef6b066" providerId="ADAL" clId="{ECA375B3-19BE-4E38-ACA1-5C48B61F3808}" dt="2023-06-28T13:46:59.739" v="43"/>
          <ac:picMkLst>
            <pc:docMk/>
            <pc:sldMk cId="313436732" sldId="320"/>
            <ac:picMk id="2" creationId="{91C14341-691F-730A-B964-FE0F6CAEFDB6}"/>
          </ac:picMkLst>
        </pc:picChg>
        <pc:picChg chg="del">
          <ac:chgData name="Bunce, Caroline" userId="927ee524-7484-4574-84dc-db5d8ef6b066" providerId="ADAL" clId="{ECA375B3-19BE-4E38-ACA1-5C48B61F3808}" dt="2023-06-28T13:46:59.454" v="42" actId="478"/>
          <ac:picMkLst>
            <pc:docMk/>
            <pc:sldMk cId="313436732" sldId="320"/>
            <ac:picMk id="28" creationId="{590F84F1-3B9F-844A-B3EC-849FCA5F60D5}"/>
          </ac:picMkLst>
        </pc:picChg>
      </pc:sldChg>
      <pc:sldChg chg="addSp delSp modSp mod">
        <pc:chgData name="Bunce, Caroline" userId="927ee524-7484-4574-84dc-db5d8ef6b066" providerId="ADAL" clId="{ECA375B3-19BE-4E38-ACA1-5C48B61F3808}" dt="2023-06-28T13:47:42.747" v="61" actId="1076"/>
        <pc:sldMkLst>
          <pc:docMk/>
          <pc:sldMk cId="237569232" sldId="321"/>
        </pc:sldMkLst>
        <pc:picChg chg="add mod">
          <ac:chgData name="Bunce, Caroline" userId="927ee524-7484-4574-84dc-db5d8ef6b066" providerId="ADAL" clId="{ECA375B3-19BE-4E38-ACA1-5C48B61F3808}" dt="2023-06-28T13:47:42.747" v="61" actId="1076"/>
          <ac:picMkLst>
            <pc:docMk/>
            <pc:sldMk cId="237569232" sldId="321"/>
            <ac:picMk id="2" creationId="{F8F4718F-9714-0B32-79BC-968CA82AE0BA}"/>
          </ac:picMkLst>
        </pc:picChg>
        <pc:picChg chg="del">
          <ac:chgData name="Bunce, Caroline" userId="927ee524-7484-4574-84dc-db5d8ef6b066" providerId="ADAL" clId="{ECA375B3-19BE-4E38-ACA1-5C48B61F3808}" dt="2023-06-28T13:47:37.945" v="59" actId="478"/>
          <ac:picMkLst>
            <pc:docMk/>
            <pc:sldMk cId="237569232" sldId="321"/>
            <ac:picMk id="20" creationId="{25439062-7A16-CA4F-83F7-1E37E3C04895}"/>
          </ac:picMkLst>
        </pc:picChg>
      </pc:sldChg>
      <pc:sldChg chg="addSp delSp modSp mod">
        <pc:chgData name="Bunce, Caroline" userId="927ee524-7484-4574-84dc-db5d8ef6b066" providerId="ADAL" clId="{ECA375B3-19BE-4E38-ACA1-5C48B61F3808}" dt="2023-06-28T13:48:16.194" v="80"/>
        <pc:sldMkLst>
          <pc:docMk/>
          <pc:sldMk cId="1331776071" sldId="322"/>
        </pc:sldMkLst>
        <pc:picChg chg="add mod">
          <ac:chgData name="Bunce, Caroline" userId="927ee524-7484-4574-84dc-db5d8ef6b066" providerId="ADAL" clId="{ECA375B3-19BE-4E38-ACA1-5C48B61F3808}" dt="2023-06-28T13:48:16.194" v="80"/>
          <ac:picMkLst>
            <pc:docMk/>
            <pc:sldMk cId="1331776071" sldId="322"/>
            <ac:picMk id="2" creationId="{446877C1-83C6-C594-20A4-11ECF31E3947}"/>
          </ac:picMkLst>
        </pc:picChg>
        <pc:picChg chg="del">
          <ac:chgData name="Bunce, Caroline" userId="927ee524-7484-4574-84dc-db5d8ef6b066" providerId="ADAL" clId="{ECA375B3-19BE-4E38-ACA1-5C48B61F3808}" dt="2023-06-28T13:48:15.624" v="79" actId="478"/>
          <ac:picMkLst>
            <pc:docMk/>
            <pc:sldMk cId="1331776071" sldId="322"/>
            <ac:picMk id="28" creationId="{590F84F1-3B9F-844A-B3EC-849FCA5F60D5}"/>
          </ac:picMkLst>
        </pc:picChg>
      </pc:sldChg>
      <pc:sldChg chg="addSp delSp modSp mod">
        <pc:chgData name="Bunce, Caroline" userId="927ee524-7484-4574-84dc-db5d8ef6b066" providerId="ADAL" clId="{ECA375B3-19BE-4E38-ACA1-5C48B61F3808}" dt="2023-06-28T13:48:20.050" v="82"/>
        <pc:sldMkLst>
          <pc:docMk/>
          <pc:sldMk cId="3021998277" sldId="323"/>
        </pc:sldMkLst>
        <pc:picChg chg="add mod">
          <ac:chgData name="Bunce, Caroline" userId="927ee524-7484-4574-84dc-db5d8ef6b066" providerId="ADAL" clId="{ECA375B3-19BE-4E38-ACA1-5C48B61F3808}" dt="2023-06-28T13:48:20.050" v="82"/>
          <ac:picMkLst>
            <pc:docMk/>
            <pc:sldMk cId="3021998277" sldId="323"/>
            <ac:picMk id="2" creationId="{7B3F2971-E0AB-8238-162E-DDD79D044610}"/>
          </ac:picMkLst>
        </pc:picChg>
        <pc:picChg chg="del">
          <ac:chgData name="Bunce, Caroline" userId="927ee524-7484-4574-84dc-db5d8ef6b066" providerId="ADAL" clId="{ECA375B3-19BE-4E38-ACA1-5C48B61F3808}" dt="2023-06-28T13:48:19.503" v="81" actId="478"/>
          <ac:picMkLst>
            <pc:docMk/>
            <pc:sldMk cId="3021998277" sldId="323"/>
            <ac:picMk id="20" creationId="{25439062-7A16-CA4F-83F7-1E37E3C0489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8E513C-5826-4F60-B0E6-5C22978D4E79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43058E-0B3C-48C7-89D0-FE0B92B889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902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10" Type="http://schemas.openxmlformats.org/officeDocument/2006/relationships/image" Target="../media/image9.png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emf"/><Relationship Id="rId7" Type="http://schemas.openxmlformats.org/officeDocument/2006/relationships/image" Target="../media/image14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10" Type="http://schemas.openxmlformats.org/officeDocument/2006/relationships/image" Target="../media/image9.png"/><Relationship Id="rId4" Type="http://schemas.openxmlformats.org/officeDocument/2006/relationships/image" Target="../media/image3.emf"/><Relationship Id="rId9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emf"/><Relationship Id="rId7" Type="http://schemas.openxmlformats.org/officeDocument/2006/relationships/image" Target="../media/image14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4.emf"/><Relationship Id="rId4" Type="http://schemas.openxmlformats.org/officeDocument/2006/relationships/image" Target="../media/image5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emf"/><Relationship Id="rId7" Type="http://schemas.openxmlformats.org/officeDocument/2006/relationships/image" Target="../media/image14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emf"/><Relationship Id="rId7" Type="http://schemas.openxmlformats.org/officeDocument/2006/relationships/image" Target="../media/image14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emf"/><Relationship Id="rId7" Type="http://schemas.openxmlformats.org/officeDocument/2006/relationships/image" Target="../media/image14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emf"/><Relationship Id="rId7" Type="http://schemas.openxmlformats.org/officeDocument/2006/relationships/image" Target="../media/image14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2.emf"/><Relationship Id="rId7" Type="http://schemas.openxmlformats.org/officeDocument/2006/relationships/image" Target="../media/image5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emf"/><Relationship Id="rId7" Type="http://schemas.openxmlformats.org/officeDocument/2006/relationships/image" Target="../media/image14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20B7E79-EA9D-174C-B00B-022E49AEC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2477"/>
            <a:ext cx="12192000" cy="68971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C83872A-31CC-4D4E-B180-5D1C913A6E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9979" t="16964" r="443" b="17071"/>
          <a:stretch/>
        </p:blipFill>
        <p:spPr>
          <a:xfrm rot="10800000">
            <a:off x="322432" y="-12477"/>
            <a:ext cx="12115290" cy="68993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12CEAA1-F2CB-DD44-963A-513BF6F5BC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58" t="-24328" r="-1504" b="16506"/>
          <a:stretch/>
        </p:blipFill>
        <p:spPr>
          <a:xfrm>
            <a:off x="-28657" y="3437150"/>
            <a:ext cx="3455030" cy="344752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52113CD-5858-114C-AF68-0872B11C5E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6570" t="24606" r="20522" b="-13641"/>
          <a:stretch/>
        </p:blipFill>
        <p:spPr>
          <a:xfrm rot="5400000">
            <a:off x="8600967" y="3293645"/>
            <a:ext cx="3869428" cy="331263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F9C46E-14EB-F745-9084-BB0B8BEA41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9405" y="550544"/>
            <a:ext cx="2276544" cy="14300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C6870F-84DD-D24B-90B1-391E0EEA83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056471">
            <a:off x="11004822" y="3762435"/>
            <a:ext cx="596990" cy="28557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3254BB-5658-DE42-A9CD-6EE442ECB6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8061" y="2559377"/>
            <a:ext cx="7666572" cy="25382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4D8DD7-934A-CA43-8926-3F25E78DF0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39241" y="151726"/>
            <a:ext cx="4076197" cy="2243448"/>
          </a:xfrm>
          <a:prstGeom prst="rect">
            <a:avLst/>
          </a:prstGeom>
        </p:spPr>
      </p:pic>
      <p:pic>
        <p:nvPicPr>
          <p:cNvPr id="3" name="Picture 2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BEDD1625-AA42-C04C-C09A-0CC3F16CEE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06" y="5190288"/>
            <a:ext cx="1590045" cy="129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47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EC9E25-A2C7-0643-9702-0042AAF7B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82" y="0"/>
            <a:ext cx="12200548" cy="68807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1165866-21DD-1946-AC8E-FC54B23558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196" t="13906" r="-2211" b="19202"/>
          <a:stretch/>
        </p:blipFill>
        <p:spPr>
          <a:xfrm>
            <a:off x="902456" y="0"/>
            <a:ext cx="11288110" cy="68840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88A73E-53FE-5D47-88D4-A26AF4F1AA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78" b="19424"/>
          <a:stretch/>
        </p:blipFill>
        <p:spPr>
          <a:xfrm>
            <a:off x="-9982" y="4180031"/>
            <a:ext cx="3106618" cy="26779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7ED42E-23AE-094A-8966-4ACD10FC0C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74218">
            <a:off x="382854" y="306767"/>
            <a:ext cx="1325940" cy="20021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5D417A-7FF3-DF47-822A-96EAB21606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225196">
            <a:off x="10336086" y="4296599"/>
            <a:ext cx="1502508" cy="23799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15687E-FCC0-574B-879D-733F63524B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87307">
            <a:off x="9391427" y="4939445"/>
            <a:ext cx="1309212" cy="156225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17CC657-06EA-46FD-8A74-78A73C597485}"/>
              </a:ext>
            </a:extLst>
          </p:cNvPr>
          <p:cNvSpPr txBox="1">
            <a:spLocks/>
          </p:cNvSpPr>
          <p:nvPr/>
        </p:nvSpPr>
        <p:spPr>
          <a:xfrm>
            <a:off x="2959977" y="371268"/>
            <a:ext cx="8244408" cy="1791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algn="ctr">
              <a:spcBef>
                <a:spcPct val="0"/>
              </a:spcBef>
              <a:defRPr/>
            </a:pPr>
            <a:br>
              <a:rPr lang="en-GB" sz="4400" b="1">
                <a:latin typeface="+mj-lt"/>
                <a:ea typeface="+mj-ea"/>
                <a:cs typeface="+mj-cs"/>
              </a:rPr>
            </a:br>
            <a:r>
              <a:rPr lang="en-GB" sz="8000" b="1">
                <a:latin typeface="MS London" panose="020B0503020203020204" pitchFamily="34" charset="0"/>
                <a:ea typeface="+mj-ea"/>
                <a:cs typeface="+mj-cs"/>
              </a:rPr>
              <a:t>Ingredients</a:t>
            </a:r>
            <a:endParaRPr lang="en-GB" sz="8900" b="1">
              <a:latin typeface="MS London" panose="020B0503020203020204" pitchFamily="34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endParaRPr lang="en-GB" sz="5900" b="1">
              <a:latin typeface="M&amp;S London" panose="020B0503020203020204" pitchFamily="34" charset="0"/>
              <a:ea typeface="+mj-ea"/>
              <a:cs typeface="+mj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C72B76-91E3-4DE1-95AB-E8F6C9DF7A0F}"/>
              </a:ext>
            </a:extLst>
          </p:cNvPr>
          <p:cNvSpPr txBox="1"/>
          <p:nvPr/>
        </p:nvSpPr>
        <p:spPr>
          <a:xfrm>
            <a:off x="1973797" y="2336408"/>
            <a:ext cx="9009968" cy="1329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defTabSz="6858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GB" sz="3200" b="1">
                <a:latin typeface="MS London" panose="020B0503020203020204" pitchFamily="34" charset="0"/>
              </a:rPr>
              <a:t>Sort the cards in your pack</a:t>
            </a:r>
          </a:p>
          <a:p>
            <a:pPr marL="457200" indent="-457200" defTabSz="6858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GB" sz="3200" b="1">
                <a:latin typeface="MS London" panose="020B0503020203020204" pitchFamily="34" charset="0"/>
              </a:rPr>
              <a:t>Match each ingredient with a description</a:t>
            </a:r>
            <a:endParaRPr lang="en-GB" sz="3200">
              <a:latin typeface="MS London" panose="020B0503020203020204" pitchFamily="34" charset="0"/>
            </a:endParaRPr>
          </a:p>
        </p:txBody>
      </p:sp>
      <p:pic>
        <p:nvPicPr>
          <p:cNvPr id="2" name="Picture 1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9AE5930B-8123-B934-1746-D23B334306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38" y="5463374"/>
            <a:ext cx="1264793" cy="102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198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973796" y="-240680"/>
            <a:ext cx="8244408" cy="1791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  <a:defRPr/>
            </a:pPr>
            <a:br>
              <a:rPr lang="en-GB" sz="4400" b="1">
                <a:latin typeface="+mj-lt"/>
                <a:ea typeface="+mj-ea"/>
                <a:cs typeface="+mj-cs"/>
              </a:rPr>
            </a:br>
            <a:r>
              <a:rPr lang="en-GB" sz="4500" b="1">
                <a:latin typeface="MS London" panose="020B0503020203020204" pitchFamily="34" charset="0"/>
                <a:ea typeface="+mj-ea"/>
                <a:cs typeface="+mj-cs"/>
              </a:rPr>
              <a:t>Ingredients – the answers</a:t>
            </a:r>
            <a:endParaRPr lang="en-GB" sz="8900" b="1">
              <a:latin typeface="MS London" panose="020B0503020203020204" pitchFamily="34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endParaRPr lang="en-GB" sz="5900" b="1">
              <a:latin typeface="M&amp;S London" panose="020B0503020203020204" pitchFamily="34" charset="0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75D412-4E5A-4FC6-9C83-9EE1D9A220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99" t="55473" r="42585" b="14960"/>
          <a:stretch/>
        </p:blipFill>
        <p:spPr>
          <a:xfrm>
            <a:off x="1992333" y="4526497"/>
            <a:ext cx="1128281" cy="8117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F5890B-6DC1-4CDE-8765-30C5A7847A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99" t="23819" r="43251" b="46615"/>
          <a:stretch/>
        </p:blipFill>
        <p:spPr>
          <a:xfrm>
            <a:off x="1870946" y="917135"/>
            <a:ext cx="1371054" cy="10156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1FAAC7-FCD8-4B4F-B7E1-FA10C4FBA7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296" t="23819" r="21204" b="46615"/>
          <a:stretch/>
        </p:blipFill>
        <p:spPr>
          <a:xfrm>
            <a:off x="2073872" y="3283614"/>
            <a:ext cx="1052467" cy="10002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7ADC39-8525-455F-96F7-DE9FA545E3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989" t="55473" r="20914" b="14960"/>
          <a:stretch/>
        </p:blipFill>
        <p:spPr>
          <a:xfrm>
            <a:off x="1917622" y="2058701"/>
            <a:ext cx="1208716" cy="10002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5B2AD9-AF5C-43E1-8E6D-90036A1F68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449" t="23682" r="43359" b="46640"/>
          <a:stretch/>
        </p:blipFill>
        <p:spPr>
          <a:xfrm>
            <a:off x="2206470" y="5588539"/>
            <a:ext cx="1014298" cy="98488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2FB45D4-F5E2-4466-9BC5-7A538F0398C6}"/>
              </a:ext>
            </a:extLst>
          </p:cNvPr>
          <p:cNvSpPr txBox="1"/>
          <p:nvPr/>
        </p:nvSpPr>
        <p:spPr>
          <a:xfrm>
            <a:off x="3339211" y="5588539"/>
            <a:ext cx="7433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MS London" panose="020B0503020203020204" pitchFamily="34" charset="0"/>
              </a:rPr>
              <a:t>The sweetest ingredient.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MS London" panose="020B0503020203020204" pitchFamily="34" charset="0"/>
              </a:rPr>
              <a:t>It helps to keep moisture in the pudding.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MS London" panose="020B0503020203020204" pitchFamily="34" charset="0"/>
              </a:rPr>
              <a:t>Clue: It’s the main ingredient in sweets.</a:t>
            </a:r>
          </a:p>
          <a:p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99940B-7806-4213-B659-B103E8BA387A}"/>
              </a:ext>
            </a:extLst>
          </p:cNvPr>
          <p:cNvSpPr txBox="1"/>
          <p:nvPr/>
        </p:nvSpPr>
        <p:spPr>
          <a:xfrm>
            <a:off x="3357500" y="978689"/>
            <a:ext cx="7200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MS London" panose="020B0503020203020204" pitchFamily="34" charset="0"/>
              </a:rPr>
              <a:t>Traps air in bubbles, making the pudding light and fluffy.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MS London" panose="020B0503020203020204" pitchFamily="34" charset="0"/>
              </a:rPr>
              <a:t>Liquid when raw, and solid when cooked.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MS London" panose="020B0503020203020204" pitchFamily="34" charset="0"/>
              </a:rPr>
              <a:t>Clue: You have to crack it first.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D2F21C-7BEE-4051-BBC2-90291794082C}"/>
              </a:ext>
            </a:extLst>
          </p:cNvPr>
          <p:cNvSpPr txBox="1"/>
          <p:nvPr/>
        </p:nvSpPr>
        <p:spPr>
          <a:xfrm>
            <a:off x="3357501" y="2148834"/>
            <a:ext cx="6908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MS London" panose="020B0503020203020204" pitchFamily="34" charset="0"/>
              </a:rPr>
              <a:t>It melts in your mouth, changing from solid to liquid.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MS London" panose="020B0503020203020204" pitchFamily="34" charset="0"/>
              </a:rPr>
              <a:t>It contains fat, sugar and caffeine.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MS London" panose="020B0503020203020204" pitchFamily="34" charset="0"/>
              </a:rPr>
              <a:t>Clue: You can get milk, dark and white types of it.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D1AC7F-EE9C-4B72-B081-1287287FADC8}"/>
              </a:ext>
            </a:extLst>
          </p:cNvPr>
          <p:cNvSpPr txBox="1"/>
          <p:nvPr/>
        </p:nvSpPr>
        <p:spPr>
          <a:xfrm>
            <a:off x="3339211" y="3283614"/>
            <a:ext cx="80644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MS London" panose="020B0503020203020204" pitchFamily="34" charset="0"/>
              </a:rPr>
              <a:t>Helps the pudding to rise and hold its shape.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MS London" panose="020B0503020203020204" pitchFamily="34" charset="0"/>
              </a:rPr>
              <a:t>It contains gluten.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MS London" panose="020B0503020203020204" pitchFamily="34" charset="0"/>
              </a:rPr>
              <a:t>Clue: It’s a white powder that you would use to make bread.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FE844AA-9DC0-495C-BC91-C6860E6292D6}"/>
              </a:ext>
            </a:extLst>
          </p:cNvPr>
          <p:cNvSpPr txBox="1"/>
          <p:nvPr/>
        </p:nvSpPr>
        <p:spPr>
          <a:xfrm>
            <a:off x="3357500" y="4447970"/>
            <a:ext cx="842004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MS London" panose="020B0503020203020204" pitchFamily="34" charset="0"/>
              </a:rPr>
              <a:t>It is mostly fat.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MS London" panose="020B0503020203020204" pitchFamily="34" charset="0"/>
              </a:rPr>
              <a:t>It helps to keep the pudding moist and gives it a smooth texture.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MS London" panose="020B0503020203020204" pitchFamily="34" charset="0"/>
              </a:rPr>
              <a:t>Clue: We spread it on bread.</a:t>
            </a:r>
          </a:p>
          <a:p>
            <a:endParaRPr lang="en-GB" sz="20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C07BEAB-2D2B-45E9-8AC4-A47B5DD6A2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74218">
            <a:off x="10648414" y="269158"/>
            <a:ext cx="1209529" cy="18263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A1A1E8-D6BB-41A3-A824-8FA93416C4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16" y="5679076"/>
            <a:ext cx="1620072" cy="89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736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20B7E79-EA9D-174C-B00B-022E49AEC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2477"/>
            <a:ext cx="12192000" cy="68971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C83872A-31CC-4D4E-B180-5D1C913A6E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9979" t="18040" r="4897" b="17071"/>
          <a:stretch/>
        </p:blipFill>
        <p:spPr>
          <a:xfrm rot="10800000">
            <a:off x="0" y="-86340"/>
            <a:ext cx="13212566" cy="69710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12CEAA1-F2CB-DD44-963A-513BF6F5BC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108" t="-24329" r="-1503" b="16506"/>
          <a:stretch/>
        </p:blipFill>
        <p:spPr>
          <a:xfrm>
            <a:off x="0" y="3429000"/>
            <a:ext cx="3027036" cy="350704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52113CD-5858-114C-AF68-0872B11C5E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6570" t="24606" r="20522" b="-13641"/>
          <a:stretch/>
        </p:blipFill>
        <p:spPr>
          <a:xfrm rot="5400000">
            <a:off x="8729888" y="3422568"/>
            <a:ext cx="3730511" cy="319371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F9C46E-14EB-F745-9084-BB0B8BEA41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1107" y="77443"/>
            <a:ext cx="2082484" cy="13081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C6870F-84DD-D24B-90B1-391E0EEA83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495526">
            <a:off x="10862377" y="4009491"/>
            <a:ext cx="596990" cy="28557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4D8DD7-934A-CA43-8926-3F25E78DF0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04624" y="189991"/>
            <a:ext cx="2927275" cy="161110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573E830-3E27-46C7-85E9-38FFD0592314}"/>
              </a:ext>
            </a:extLst>
          </p:cNvPr>
          <p:cNvSpPr txBox="1">
            <a:spLocks/>
          </p:cNvSpPr>
          <p:nvPr/>
        </p:nvSpPr>
        <p:spPr>
          <a:xfrm>
            <a:off x="4128971" y="541859"/>
            <a:ext cx="5715542" cy="10691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/>
          <a:p>
            <a:pPr algn="ctr">
              <a:spcBef>
                <a:spcPct val="0"/>
              </a:spcBef>
              <a:defRPr/>
            </a:pPr>
            <a:br>
              <a:rPr lang="en-GB" sz="4400" b="1">
                <a:latin typeface="+mj-lt"/>
                <a:ea typeface="+mj-ea"/>
                <a:cs typeface="+mj-cs"/>
              </a:rPr>
            </a:br>
            <a:r>
              <a:rPr lang="en-GB" sz="15000" b="1">
                <a:latin typeface="MS London" panose="020B0503020203020204" pitchFamily="34" charset="0"/>
                <a:ea typeface="+mj-ea"/>
                <a:cs typeface="+mj-cs"/>
              </a:rPr>
              <a:t>Helpful Additions</a:t>
            </a:r>
            <a:endParaRPr lang="en-GB" sz="8900" b="1">
              <a:latin typeface="MS London" panose="020B0503020203020204" pitchFamily="34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endParaRPr lang="en-GB" sz="5900" b="1">
              <a:latin typeface="M&amp;S London" panose="020B0503020203020204" pitchFamily="34" charset="0"/>
              <a:ea typeface="+mj-ea"/>
              <a:cs typeface="+mj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AF3959-05ED-4848-BFE2-AE454955D142}"/>
              </a:ext>
            </a:extLst>
          </p:cNvPr>
          <p:cNvSpPr txBox="1"/>
          <p:nvPr/>
        </p:nvSpPr>
        <p:spPr>
          <a:xfrm>
            <a:off x="2084756" y="4558793"/>
            <a:ext cx="8611445" cy="923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115000"/>
              </a:lnSpc>
              <a:spcAft>
                <a:spcPts val="1000"/>
              </a:spcAft>
              <a:defRPr/>
            </a:pPr>
            <a:r>
              <a:rPr lang="en-GB" sz="2400" b="1">
                <a:latin typeface="MS London" panose="020B0503020203020204" pitchFamily="34" charset="0"/>
              </a:rPr>
              <a:t>Q: Why do you think there are more ingredients in the M&amp;S pudding than in a homemade pudding?</a:t>
            </a:r>
          </a:p>
        </p:txBody>
      </p:sp>
      <p:pic>
        <p:nvPicPr>
          <p:cNvPr id="17" name="5A8188E3-2887-4015-91BA-BDF3B9C5E4F8">
            <a:extLst>
              <a:ext uri="{FF2B5EF4-FFF2-40B4-BE49-F238E27FC236}">
                <a16:creationId xmlns:a16="http://schemas.microsoft.com/office/drawing/2014/main" id="{02CAABEA-D57F-4449-B694-DFBE5F1A66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2" t="28276" r="47609" b="55862"/>
          <a:stretch/>
        </p:blipFill>
        <p:spPr bwMode="auto">
          <a:xfrm>
            <a:off x="2196618" y="1965511"/>
            <a:ext cx="8470558" cy="2319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65656F02-F087-B33C-1B24-C2ED1882A6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38" y="5596936"/>
            <a:ext cx="1264793" cy="102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991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EC9E25-A2C7-0643-9702-0042AAF7B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82" y="0"/>
            <a:ext cx="12200548" cy="68807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1165866-21DD-1946-AC8E-FC54B23558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196" t="13906" r="-2211" b="19202"/>
          <a:stretch/>
        </p:blipFill>
        <p:spPr>
          <a:xfrm>
            <a:off x="902456" y="0"/>
            <a:ext cx="11288110" cy="68840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88A73E-53FE-5D47-88D4-A26AF4F1AA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78" b="19424"/>
          <a:stretch/>
        </p:blipFill>
        <p:spPr>
          <a:xfrm>
            <a:off x="-9982" y="4180031"/>
            <a:ext cx="3106618" cy="26779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7ED42E-23AE-094A-8966-4ACD10FC0C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74218">
            <a:off x="382854" y="306767"/>
            <a:ext cx="1325940" cy="20021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5D417A-7FF3-DF47-822A-96EAB21606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225196">
            <a:off x="10336086" y="4296599"/>
            <a:ext cx="1502508" cy="23799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15687E-FCC0-574B-879D-733F63524B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87307">
            <a:off x="9391427" y="4939445"/>
            <a:ext cx="1309212" cy="15622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557B780-DFF2-4D06-99B0-13A534B166FB}"/>
              </a:ext>
            </a:extLst>
          </p:cNvPr>
          <p:cNvSpPr txBox="1"/>
          <p:nvPr/>
        </p:nvSpPr>
        <p:spPr>
          <a:xfrm>
            <a:off x="2301172" y="2296592"/>
            <a:ext cx="8244408" cy="2069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115000"/>
              </a:lnSpc>
              <a:spcAft>
                <a:spcPts val="1000"/>
              </a:spcAft>
              <a:defRPr/>
            </a:pPr>
            <a:r>
              <a:rPr lang="en-GB" sz="4000" b="1">
                <a:latin typeface="MS London" panose="020B0503020203020204" pitchFamily="34" charset="0"/>
              </a:rPr>
              <a:t>Watch the Emulsifiers film</a:t>
            </a:r>
          </a:p>
          <a:p>
            <a:pPr defTabSz="685800">
              <a:lnSpc>
                <a:spcPct val="115000"/>
              </a:lnSpc>
              <a:spcAft>
                <a:spcPts val="1000"/>
              </a:spcAft>
            </a:pPr>
            <a:r>
              <a:rPr lang="en-GB" sz="4000" b="1">
                <a:latin typeface="MS London" panose="020B0503020203020204" pitchFamily="34" charset="0"/>
              </a:rPr>
              <a:t>Q: What do emulsifiers do?</a:t>
            </a:r>
          </a:p>
          <a:p>
            <a:pPr defTabSz="685800">
              <a:lnSpc>
                <a:spcPct val="115000"/>
              </a:lnSpc>
              <a:spcAft>
                <a:spcPts val="1000"/>
              </a:spcAft>
              <a:defRPr/>
            </a:pPr>
            <a:endParaRPr lang="en-GB" b="1">
              <a:latin typeface="MS London" panose="020B0503020203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8FBBCBC-D784-4D16-A643-B3F38FA61862}"/>
              </a:ext>
            </a:extLst>
          </p:cNvPr>
          <p:cNvSpPr txBox="1">
            <a:spLocks/>
          </p:cNvSpPr>
          <p:nvPr/>
        </p:nvSpPr>
        <p:spPr>
          <a:xfrm>
            <a:off x="3913214" y="498932"/>
            <a:ext cx="5715542" cy="10691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/>
          <a:p>
            <a:pPr algn="ctr">
              <a:spcBef>
                <a:spcPct val="0"/>
              </a:spcBef>
              <a:defRPr/>
            </a:pPr>
            <a:br>
              <a:rPr lang="en-GB" sz="4400" b="1">
                <a:latin typeface="+mj-lt"/>
                <a:ea typeface="+mj-ea"/>
                <a:cs typeface="+mj-cs"/>
              </a:rPr>
            </a:br>
            <a:r>
              <a:rPr lang="en-GB" sz="15000" b="1">
                <a:latin typeface="MS London" panose="020B0503020203020204" pitchFamily="34" charset="0"/>
                <a:ea typeface="+mj-ea"/>
                <a:cs typeface="+mj-cs"/>
              </a:rPr>
              <a:t>Helpful Additions</a:t>
            </a:r>
            <a:endParaRPr lang="en-GB" sz="8900" b="1">
              <a:latin typeface="MS London" panose="020B0503020203020204" pitchFamily="34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endParaRPr lang="en-GB" sz="5900" b="1">
              <a:latin typeface="M&amp;S London" panose="020B0503020203020204" pitchFamily="34" charset="0"/>
              <a:ea typeface="+mj-ea"/>
              <a:cs typeface="+mj-cs"/>
            </a:endParaRPr>
          </a:p>
        </p:txBody>
      </p:sp>
      <p:pic>
        <p:nvPicPr>
          <p:cNvPr id="2" name="Picture 1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91C14341-691F-730A-B964-FE0F6CAEFD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38" y="5463374"/>
            <a:ext cx="1264793" cy="102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36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D6A047-2164-4A50-9004-FF148F39FB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65" t="23920" r="9609" b="9900"/>
          <a:stretch/>
        </p:blipFill>
        <p:spPr>
          <a:xfrm>
            <a:off x="1585322" y="44624"/>
            <a:ext cx="9021357" cy="504056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6735AB2-9E5E-4BD9-B543-6C0DBC93323F}"/>
              </a:ext>
            </a:extLst>
          </p:cNvPr>
          <p:cNvGrpSpPr/>
          <p:nvPr/>
        </p:nvGrpSpPr>
        <p:grpSpPr>
          <a:xfrm>
            <a:off x="1649759" y="5157192"/>
            <a:ext cx="8892480" cy="1700808"/>
            <a:chOff x="294252" y="4495323"/>
            <a:chExt cx="6345582" cy="212715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0FA7A44-417F-486E-8791-B7A300F2021D}"/>
                </a:ext>
              </a:extLst>
            </p:cNvPr>
            <p:cNvSpPr/>
            <p:nvPr/>
          </p:nvSpPr>
          <p:spPr>
            <a:xfrm>
              <a:off x="294252" y="4495323"/>
              <a:ext cx="6345582" cy="212715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3AB8364-BC68-48FC-8294-3A67FEAD7A91}"/>
                </a:ext>
              </a:extLst>
            </p:cNvPr>
            <p:cNvSpPr txBox="1"/>
            <p:nvPr/>
          </p:nvSpPr>
          <p:spPr>
            <a:xfrm>
              <a:off x="412129" y="4606162"/>
              <a:ext cx="6151619" cy="18470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lnSpc>
                  <a:spcPct val="115000"/>
                </a:lnSpc>
                <a:spcAft>
                  <a:spcPts val="1000"/>
                </a:spcAft>
                <a:defRPr/>
              </a:pPr>
              <a:r>
                <a:rPr lang="en-GB" sz="2400" b="1">
                  <a:latin typeface="MS London" panose="020B0503020203020204" pitchFamily="34" charset="0"/>
                </a:rPr>
                <a:t>INVENTING TIP</a:t>
              </a:r>
            </a:p>
            <a:p>
              <a:pPr defTabSz="685800">
                <a:lnSpc>
                  <a:spcPct val="115000"/>
                </a:lnSpc>
                <a:spcAft>
                  <a:spcPts val="1000"/>
                </a:spcAft>
                <a:defRPr/>
              </a:pPr>
              <a:r>
                <a:rPr lang="en-GB" sz="2400">
                  <a:latin typeface="MS London" panose="020B0503020203020204" pitchFamily="34" charset="0"/>
                </a:rPr>
                <a:t>Mix together the best bits of your two favourite puddings to make something totally new!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5EDFE23-8272-43AA-A07A-6083B6063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74218">
            <a:off x="10793196" y="346445"/>
            <a:ext cx="1209529" cy="18263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CE21FA-5B2D-488B-96F7-58B770A7F1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4799" y="5569846"/>
            <a:ext cx="1835282" cy="11528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88205A-96B1-41C0-B393-FCC62C4091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87307">
            <a:off x="340272" y="5042481"/>
            <a:ext cx="1309212" cy="15622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F4A6194-00A1-4C40-AEF4-E48415AE434D}"/>
              </a:ext>
            </a:extLst>
          </p:cNvPr>
          <p:cNvSpPr/>
          <p:nvPr/>
        </p:nvSpPr>
        <p:spPr>
          <a:xfrm>
            <a:off x="9904288" y="44624"/>
            <a:ext cx="647170" cy="664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2410323D-96D6-08E5-2F2C-52ED257441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026" y="83238"/>
            <a:ext cx="653213" cy="53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595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20B7E79-EA9D-174C-B00B-022E49AEC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2477"/>
            <a:ext cx="12192000" cy="68971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C83872A-31CC-4D4E-B180-5D1C913A6E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9979" t="18040" r="4897" b="17071"/>
          <a:stretch/>
        </p:blipFill>
        <p:spPr>
          <a:xfrm rot="10800000">
            <a:off x="0" y="-86340"/>
            <a:ext cx="13212566" cy="69710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12CEAA1-F2CB-DD44-963A-513BF6F5BC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108" t="-24329" r="-1503" b="16506"/>
          <a:stretch/>
        </p:blipFill>
        <p:spPr>
          <a:xfrm>
            <a:off x="0" y="3429000"/>
            <a:ext cx="3027036" cy="350704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52113CD-5858-114C-AF68-0872B11C5E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6570" t="24606" r="20522" b="-13641"/>
          <a:stretch/>
        </p:blipFill>
        <p:spPr>
          <a:xfrm rot="5400000">
            <a:off x="8729888" y="3422568"/>
            <a:ext cx="3730511" cy="319371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F9C46E-14EB-F745-9084-BB0B8BEA41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1107" y="77443"/>
            <a:ext cx="2082484" cy="13081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C6870F-84DD-D24B-90B1-391E0EEA83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495526">
            <a:off x="10862377" y="4009491"/>
            <a:ext cx="596990" cy="28557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4D8DD7-934A-CA43-8926-3F25E78DF0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04624" y="189991"/>
            <a:ext cx="2927275" cy="161110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64C58D3-9724-4C7E-BD52-2F9D2D796AE3}"/>
              </a:ext>
            </a:extLst>
          </p:cNvPr>
          <p:cNvSpPr txBox="1">
            <a:spLocks/>
          </p:cNvSpPr>
          <p:nvPr/>
        </p:nvSpPr>
        <p:spPr>
          <a:xfrm>
            <a:off x="2593762" y="591876"/>
            <a:ext cx="8244408" cy="1791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/>
          <a:p>
            <a:pPr algn="ctr">
              <a:spcBef>
                <a:spcPct val="0"/>
              </a:spcBef>
              <a:defRPr/>
            </a:pPr>
            <a:br>
              <a:rPr lang="en-GB" sz="4400" b="1">
                <a:latin typeface="+mj-lt"/>
                <a:ea typeface="+mj-ea"/>
                <a:cs typeface="+mj-cs"/>
              </a:rPr>
            </a:br>
            <a:r>
              <a:rPr lang="en-GB" sz="8000" b="1">
                <a:latin typeface="MS London" panose="020B0503020203020204" pitchFamily="34" charset="0"/>
                <a:ea typeface="+mj-ea"/>
                <a:cs typeface="+mj-cs"/>
              </a:rPr>
              <a:t>Invent a pudding </a:t>
            </a:r>
          </a:p>
          <a:p>
            <a:pPr algn="ctr">
              <a:spcBef>
                <a:spcPct val="0"/>
              </a:spcBef>
              <a:defRPr/>
            </a:pPr>
            <a:endParaRPr lang="en-GB" sz="2300" b="1">
              <a:latin typeface="MS London" panose="020B0503020203020204" pitchFamily="34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r>
              <a:rPr lang="en-GB" sz="8900" b="1">
                <a:latin typeface="MS London" panose="020B0503020203020204" pitchFamily="34" charset="0"/>
                <a:ea typeface="+mj-ea"/>
                <a:cs typeface="+mj-cs"/>
              </a:rPr>
              <a:t>Design brief</a:t>
            </a:r>
          </a:p>
          <a:p>
            <a:pPr algn="ctr">
              <a:spcBef>
                <a:spcPct val="0"/>
              </a:spcBef>
              <a:defRPr/>
            </a:pPr>
            <a:endParaRPr lang="en-GB" sz="5900" b="1">
              <a:latin typeface="M&amp;S London" panose="020B0503020203020204" pitchFamily="34" charset="0"/>
              <a:ea typeface="+mj-ea"/>
              <a:cs typeface="+mj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EECC16D-4E61-4BFB-BE75-24BF5BFA1638}"/>
              </a:ext>
            </a:extLst>
          </p:cNvPr>
          <p:cNvGrpSpPr/>
          <p:nvPr/>
        </p:nvGrpSpPr>
        <p:grpSpPr>
          <a:xfrm>
            <a:off x="2889175" y="2456812"/>
            <a:ext cx="7146542" cy="2808312"/>
            <a:chOff x="-7446919" y="4887070"/>
            <a:chExt cx="4778726" cy="199863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30927297-87B2-44AE-853B-B1995CD83F74}"/>
                </a:ext>
              </a:extLst>
            </p:cNvPr>
            <p:cNvSpPr/>
            <p:nvPr/>
          </p:nvSpPr>
          <p:spPr>
            <a:xfrm>
              <a:off x="-7446919" y="4887070"/>
              <a:ext cx="4778725" cy="1998639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96A5E57-D1B8-450E-A761-AC3C810A4607}"/>
                </a:ext>
              </a:extLst>
            </p:cNvPr>
            <p:cNvSpPr txBox="1"/>
            <p:nvPr/>
          </p:nvSpPr>
          <p:spPr>
            <a:xfrm>
              <a:off x="-7184591" y="5120488"/>
              <a:ext cx="4516398" cy="12913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lnSpc>
                  <a:spcPct val="115000"/>
                </a:lnSpc>
                <a:spcAft>
                  <a:spcPts val="1000"/>
                </a:spcAft>
                <a:defRPr/>
              </a:pPr>
              <a:r>
                <a:rPr lang="en-GB" sz="2800" b="1">
                  <a:latin typeface="MS London" panose="020B0503020203020204" pitchFamily="34" charset="0"/>
                </a:rPr>
                <a:t>Your invention will</a:t>
              </a:r>
            </a:p>
            <a:p>
              <a:pPr defTabSz="685800">
                <a:lnSpc>
                  <a:spcPct val="115000"/>
                </a:lnSpc>
                <a:spcAft>
                  <a:spcPts val="1000"/>
                </a:spcAft>
                <a:defRPr/>
              </a:pPr>
              <a:r>
                <a:rPr lang="en-GB" sz="2800">
                  <a:latin typeface="MS London" panose="020B0503020203020204" pitchFamily="34" charset="0"/>
                </a:rPr>
                <a:t>Be a pudding</a:t>
              </a:r>
            </a:p>
            <a:p>
              <a:pPr defTabSz="685800">
                <a:lnSpc>
                  <a:spcPct val="115000"/>
                </a:lnSpc>
                <a:spcAft>
                  <a:spcPts val="1000"/>
                </a:spcAft>
                <a:defRPr/>
              </a:pPr>
              <a:r>
                <a:rPr lang="en-GB" sz="2800">
                  <a:latin typeface="MS London" panose="020B0503020203020204" pitchFamily="34" charset="0"/>
                </a:rPr>
                <a:t>Contain at least one fruit ingredient</a:t>
              </a:r>
            </a:p>
          </p:txBody>
        </p:sp>
      </p:grpSp>
      <p:pic>
        <p:nvPicPr>
          <p:cNvPr id="2" name="Picture 1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F8F4718F-9714-0B32-79BC-968CA82AE0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83" y="5634159"/>
            <a:ext cx="1264793" cy="102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69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30783A-DD0F-4CAF-A7C4-2EEA573CC6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80" t="23520" r="9663" b="10113"/>
          <a:stretch/>
        </p:blipFill>
        <p:spPr>
          <a:xfrm>
            <a:off x="133565" y="92467"/>
            <a:ext cx="11959118" cy="669771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D3ABA99-8D71-D854-82BF-42C213E01368}"/>
              </a:ext>
            </a:extLst>
          </p:cNvPr>
          <p:cNvSpPr/>
          <p:nvPr/>
        </p:nvSpPr>
        <p:spPr>
          <a:xfrm>
            <a:off x="11075542" y="130189"/>
            <a:ext cx="958190" cy="999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6FC090E7-EC27-CD7E-C764-758BDCCAC0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139" y="144884"/>
            <a:ext cx="858594" cy="69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771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EC9E25-A2C7-0643-9702-0042AAF7B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82" y="0"/>
            <a:ext cx="12200548" cy="68807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1165866-21DD-1946-AC8E-FC54B23558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196" t="13906" r="-2211" b="19202"/>
          <a:stretch/>
        </p:blipFill>
        <p:spPr>
          <a:xfrm>
            <a:off x="902456" y="0"/>
            <a:ext cx="11288110" cy="68840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88A73E-53FE-5D47-88D4-A26AF4F1AA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78" b="19424"/>
          <a:stretch/>
        </p:blipFill>
        <p:spPr>
          <a:xfrm>
            <a:off x="-9982" y="4180031"/>
            <a:ext cx="3106618" cy="26779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7ED42E-23AE-094A-8966-4ACD10FC0C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74218">
            <a:off x="382854" y="306767"/>
            <a:ext cx="1325940" cy="20021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5D417A-7FF3-DF47-822A-96EAB21606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225196">
            <a:off x="10336086" y="4296599"/>
            <a:ext cx="1502508" cy="23799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15687E-FCC0-574B-879D-733F63524B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87307">
            <a:off x="9391427" y="4939445"/>
            <a:ext cx="1309212" cy="156225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297D454-343D-49C0-BF07-66EAB7D5947D}"/>
              </a:ext>
            </a:extLst>
          </p:cNvPr>
          <p:cNvSpPr txBox="1">
            <a:spLocks/>
          </p:cNvSpPr>
          <p:nvPr/>
        </p:nvSpPr>
        <p:spPr>
          <a:xfrm>
            <a:off x="1973796" y="404664"/>
            <a:ext cx="8244408" cy="1791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algn="ctr">
              <a:spcBef>
                <a:spcPct val="0"/>
              </a:spcBef>
              <a:defRPr/>
            </a:pPr>
            <a:br>
              <a:rPr lang="en-GB" sz="4400" b="1">
                <a:latin typeface="+mj-lt"/>
                <a:ea typeface="+mj-ea"/>
                <a:cs typeface="+mj-cs"/>
              </a:rPr>
            </a:br>
            <a:r>
              <a:rPr lang="en-GB" sz="8000" b="1">
                <a:latin typeface="MS London" panose="020B0503020203020204" pitchFamily="34" charset="0"/>
                <a:ea typeface="+mj-ea"/>
                <a:cs typeface="+mj-cs"/>
              </a:rPr>
              <a:t>Taste Test</a:t>
            </a:r>
            <a:endParaRPr lang="en-GB" sz="8900" b="1">
              <a:latin typeface="MS London" panose="020B0503020203020204" pitchFamily="34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endParaRPr lang="en-GB" sz="5900" b="1">
              <a:latin typeface="M&amp;S London" panose="020B0503020203020204" pitchFamily="34" charset="0"/>
              <a:ea typeface="+mj-ea"/>
              <a:cs typeface="+mj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55E3AC-341D-4619-9240-A07A9BE9E20B}"/>
              </a:ext>
            </a:extLst>
          </p:cNvPr>
          <p:cNvSpPr txBox="1"/>
          <p:nvPr/>
        </p:nvSpPr>
        <p:spPr>
          <a:xfrm>
            <a:off x="1887710" y="2195736"/>
            <a:ext cx="9475507" cy="2310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115000"/>
              </a:lnSpc>
              <a:spcAft>
                <a:spcPts val="1000"/>
              </a:spcAft>
              <a:defRPr/>
            </a:pPr>
            <a:r>
              <a:rPr lang="en-GB" sz="2800" b="1">
                <a:latin typeface="MS London" panose="020B0503020203020204" pitchFamily="34" charset="0"/>
              </a:rPr>
              <a:t>Q: Which feature did you give a low score and why?</a:t>
            </a:r>
          </a:p>
          <a:p>
            <a:pPr defTabSz="685800">
              <a:lnSpc>
                <a:spcPct val="115000"/>
              </a:lnSpc>
              <a:spcAft>
                <a:spcPts val="1000"/>
              </a:spcAft>
              <a:defRPr/>
            </a:pPr>
            <a:r>
              <a:rPr lang="en-GB" sz="2800" b="1">
                <a:latin typeface="MS London" panose="020B0503020203020204" pitchFamily="34" charset="0"/>
              </a:rPr>
              <a:t>Q: Which one did you give a high score and why?</a:t>
            </a:r>
          </a:p>
          <a:p>
            <a:pPr defTabSz="685800">
              <a:lnSpc>
                <a:spcPct val="115000"/>
              </a:lnSpc>
              <a:spcAft>
                <a:spcPts val="1000"/>
              </a:spcAft>
              <a:defRPr/>
            </a:pPr>
            <a:r>
              <a:rPr lang="en-GB" sz="2800" b="1">
                <a:latin typeface="MS London" panose="020B0503020203020204" pitchFamily="34" charset="0"/>
              </a:rPr>
              <a:t>Q: Suggest one thing that would improve the pudding</a:t>
            </a:r>
            <a:r>
              <a:rPr lang="en-GB" sz="2200" b="1">
                <a:latin typeface="MS London" panose="020B0503020203020204" pitchFamily="34" charset="0"/>
              </a:rPr>
              <a:t>.</a:t>
            </a:r>
          </a:p>
        </p:txBody>
      </p:sp>
      <p:pic>
        <p:nvPicPr>
          <p:cNvPr id="2" name="Picture 1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446877C1-83C6-C594-20A4-11ECF31E39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83" y="5634159"/>
            <a:ext cx="1264793" cy="102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77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20B7E79-EA9D-174C-B00B-022E49AEC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2477"/>
            <a:ext cx="12192000" cy="68971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C83872A-31CC-4D4E-B180-5D1C913A6E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9979" t="18040" r="4897" b="17071"/>
          <a:stretch/>
        </p:blipFill>
        <p:spPr>
          <a:xfrm rot="10800000">
            <a:off x="0" y="-70011"/>
            <a:ext cx="13212566" cy="69710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12CEAA1-F2CB-DD44-963A-513BF6F5BC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108" t="-24329" r="-1503" b="16506"/>
          <a:stretch/>
        </p:blipFill>
        <p:spPr>
          <a:xfrm>
            <a:off x="0" y="3429000"/>
            <a:ext cx="3027036" cy="350704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52113CD-5858-114C-AF68-0872B11C5E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6570" t="24606" r="20522" b="-13641"/>
          <a:stretch/>
        </p:blipFill>
        <p:spPr>
          <a:xfrm rot="5400000">
            <a:off x="8729888" y="3422568"/>
            <a:ext cx="3730511" cy="319371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F9C46E-14EB-F745-9084-BB0B8BEA41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1107" y="77443"/>
            <a:ext cx="2082484" cy="13081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C6870F-84DD-D24B-90B1-391E0EEA83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495526">
            <a:off x="10862377" y="4009491"/>
            <a:ext cx="596990" cy="28557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4D8DD7-934A-CA43-8926-3F25E78DF0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04624" y="189991"/>
            <a:ext cx="2927275" cy="1611107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747B4A46-19A8-4267-88D3-21BD71C73C80}"/>
              </a:ext>
            </a:extLst>
          </p:cNvPr>
          <p:cNvSpPr txBox="1">
            <a:spLocks/>
          </p:cNvSpPr>
          <p:nvPr/>
        </p:nvSpPr>
        <p:spPr>
          <a:xfrm>
            <a:off x="2350735" y="258121"/>
            <a:ext cx="8244408" cy="1791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algn="ctr">
              <a:spcBef>
                <a:spcPct val="0"/>
              </a:spcBef>
              <a:defRPr/>
            </a:pPr>
            <a:br>
              <a:rPr lang="en-GB" sz="4400" b="1">
                <a:latin typeface="+mj-lt"/>
                <a:ea typeface="+mj-ea"/>
                <a:cs typeface="+mj-cs"/>
              </a:rPr>
            </a:br>
            <a:r>
              <a:rPr lang="en-GB" sz="8000" b="1">
                <a:latin typeface="MS London" panose="020B0503020203020204" pitchFamily="34" charset="0"/>
                <a:ea typeface="+mj-ea"/>
                <a:cs typeface="+mj-cs"/>
              </a:rPr>
              <a:t>Plenary</a:t>
            </a:r>
            <a:endParaRPr lang="en-GB" sz="8900" b="1">
              <a:latin typeface="MS London" panose="020B0503020203020204" pitchFamily="34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endParaRPr lang="en-GB" sz="5900" b="1">
              <a:latin typeface="M&amp;S London" panose="020B0503020203020204" pitchFamily="34" charset="0"/>
              <a:ea typeface="+mj-ea"/>
              <a:cs typeface="+mj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8F5A753-2409-49FB-80A4-542D5B96928F}"/>
              </a:ext>
            </a:extLst>
          </p:cNvPr>
          <p:cNvSpPr txBox="1"/>
          <p:nvPr/>
        </p:nvSpPr>
        <p:spPr>
          <a:xfrm>
            <a:off x="1400461" y="2521496"/>
            <a:ext cx="9931516" cy="1062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800" b="1">
                <a:latin typeface="MS London" panose="020B0503020203020204" pitchFamily="34" charset="0"/>
              </a:rPr>
              <a:t>Q: What made the M&amp;S Chocolate Melt in the Middle Pudding such a success?</a:t>
            </a:r>
          </a:p>
        </p:txBody>
      </p:sp>
      <p:pic>
        <p:nvPicPr>
          <p:cNvPr id="2" name="Picture 1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7B3F2971-E0AB-8238-162E-DDD79D0446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83" y="5634159"/>
            <a:ext cx="1264793" cy="102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998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EC9E25-A2C7-0643-9702-0042AAF7B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82" y="0"/>
            <a:ext cx="12200548" cy="68807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1165866-21DD-1946-AC8E-FC54B23558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196" t="13906" r="-2211" b="19202"/>
          <a:stretch/>
        </p:blipFill>
        <p:spPr>
          <a:xfrm>
            <a:off x="903890" y="0"/>
            <a:ext cx="11288110" cy="68840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88A73E-53FE-5D47-88D4-A26AF4F1AA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156" b="11612"/>
          <a:stretch/>
        </p:blipFill>
        <p:spPr>
          <a:xfrm>
            <a:off x="-11416" y="3943173"/>
            <a:ext cx="3251810" cy="29375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7ED42E-23AE-094A-8966-4ACD10FC0C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74218">
            <a:off x="336147" y="308137"/>
            <a:ext cx="1417620" cy="2140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5D417A-7FF3-DF47-822A-96EAB21606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225196">
            <a:off x="10328433" y="3910249"/>
            <a:ext cx="1502508" cy="23799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15687E-FCC0-574B-879D-733F63524B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87307">
            <a:off x="9296014" y="4874995"/>
            <a:ext cx="1309212" cy="156225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EDE926D-0019-4628-8095-A5831316C7D7}"/>
              </a:ext>
            </a:extLst>
          </p:cNvPr>
          <p:cNvSpPr txBox="1">
            <a:spLocks/>
          </p:cNvSpPr>
          <p:nvPr/>
        </p:nvSpPr>
        <p:spPr>
          <a:xfrm>
            <a:off x="2472766" y="674359"/>
            <a:ext cx="8244408" cy="1791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/>
          <a:p>
            <a:pPr algn="ctr">
              <a:spcBef>
                <a:spcPct val="0"/>
              </a:spcBef>
              <a:defRPr/>
            </a:pPr>
            <a:br>
              <a:rPr lang="en-GB" sz="4400" b="1">
                <a:latin typeface="+mj-lt"/>
                <a:ea typeface="+mj-ea"/>
                <a:cs typeface="+mj-cs"/>
              </a:rPr>
            </a:br>
            <a:r>
              <a:rPr lang="en-GB" sz="8900" b="1">
                <a:latin typeface="MS London" panose="020B0503020203020204" pitchFamily="34" charset="0"/>
                <a:ea typeface="+mj-ea"/>
                <a:cs typeface="+mj-cs"/>
              </a:rPr>
              <a:t>Learning Objectives</a:t>
            </a:r>
          </a:p>
          <a:p>
            <a:pPr algn="ctr">
              <a:spcBef>
                <a:spcPct val="0"/>
              </a:spcBef>
              <a:defRPr/>
            </a:pPr>
            <a:endParaRPr lang="en-GB" sz="5900" b="1">
              <a:latin typeface="M&amp;S London" panose="020B0503020203020204" pitchFamily="34" charset="0"/>
              <a:ea typeface="+mj-ea"/>
              <a:cs typeface="+mj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67F9E1-DD92-43DB-9B3F-4B80A15C69FE}"/>
              </a:ext>
            </a:extLst>
          </p:cNvPr>
          <p:cNvSpPr txBox="1"/>
          <p:nvPr/>
        </p:nvSpPr>
        <p:spPr>
          <a:xfrm>
            <a:off x="2247854" y="2199326"/>
            <a:ext cx="8204621" cy="2549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sz="2800">
                <a:latin typeface="MS London" panose="020B0503020203020204" pitchFamily="34" charset="0"/>
              </a:rPr>
              <a:t>To learn about the science of the M&amp;S Chocolate Melt in the Middle Pudding </a:t>
            </a:r>
          </a:p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sz="2800">
                <a:latin typeface="MS London" panose="020B0503020203020204" pitchFamily="34" charset="0"/>
              </a:rPr>
              <a:t>To design a new pudding</a:t>
            </a:r>
          </a:p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sz="2800">
                <a:latin typeface="MS London" panose="020B0503020203020204" pitchFamily="34" charset="0"/>
              </a:rPr>
              <a:t>To use scientific thinking to conduct a taste test</a:t>
            </a:r>
          </a:p>
        </p:txBody>
      </p:sp>
      <p:pic>
        <p:nvPicPr>
          <p:cNvPr id="2" name="Picture 1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981B1BF6-73A8-D2D2-6F83-E96223B40F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06" y="5190288"/>
            <a:ext cx="1590045" cy="129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212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20B7E79-EA9D-174C-B00B-022E49AEC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2477"/>
            <a:ext cx="12192000" cy="68971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C83872A-31CC-4D4E-B180-5D1C913A6E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9979" t="18040" r="4897" b="17071"/>
          <a:stretch/>
        </p:blipFill>
        <p:spPr>
          <a:xfrm rot="10800000">
            <a:off x="0" y="-71923"/>
            <a:ext cx="13212565" cy="69710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12CEAA1-F2CB-DD44-963A-513BF6F5BC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18" t="-24329" r="-1503" b="16506"/>
          <a:stretch/>
        </p:blipFill>
        <p:spPr>
          <a:xfrm>
            <a:off x="0" y="2856216"/>
            <a:ext cx="3455030" cy="40284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52113CD-5858-114C-AF68-0872B11C5E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6570" t="24606" r="20522" b="-13641"/>
          <a:stretch/>
        </p:blipFill>
        <p:spPr>
          <a:xfrm rot="5400000">
            <a:off x="8600967" y="3293645"/>
            <a:ext cx="3869428" cy="331263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F9C46E-14EB-F745-9084-BB0B8BEA41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5658" y="407004"/>
            <a:ext cx="2082484" cy="13081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C6870F-84DD-D24B-90B1-391E0EEA83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495526">
            <a:off x="10844626" y="3971272"/>
            <a:ext cx="596990" cy="28557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4D8DD7-934A-CA43-8926-3F25E78DF0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04624" y="189991"/>
            <a:ext cx="2927275" cy="161110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57C5439-BB7A-4196-ADC2-11CD47423FBD}"/>
              </a:ext>
            </a:extLst>
          </p:cNvPr>
          <p:cNvSpPr txBox="1">
            <a:spLocks/>
          </p:cNvSpPr>
          <p:nvPr/>
        </p:nvSpPr>
        <p:spPr>
          <a:xfrm>
            <a:off x="1064120" y="2141380"/>
            <a:ext cx="10859784" cy="1791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/>
          <a:p>
            <a:pPr algn="ctr">
              <a:spcBef>
                <a:spcPct val="0"/>
              </a:spcBef>
              <a:defRPr/>
            </a:pPr>
            <a:br>
              <a:rPr lang="en-GB" sz="4400" b="1">
                <a:latin typeface="+mj-lt"/>
                <a:ea typeface="+mj-ea"/>
                <a:cs typeface="+mj-cs"/>
              </a:rPr>
            </a:br>
            <a:r>
              <a:rPr lang="en-GB" sz="8900" b="1">
                <a:latin typeface="MS London" panose="020B0503020203020204" pitchFamily="34" charset="0"/>
                <a:ea typeface="+mj-ea"/>
                <a:cs typeface="+mj-cs"/>
              </a:rPr>
              <a:t>What’s your favourite pudding?</a:t>
            </a:r>
          </a:p>
          <a:p>
            <a:pPr algn="ctr">
              <a:spcBef>
                <a:spcPct val="0"/>
              </a:spcBef>
              <a:defRPr/>
            </a:pPr>
            <a:endParaRPr lang="en-GB" sz="5900" b="1">
              <a:latin typeface="M&amp;S London" panose="020B0503020203020204" pitchFamily="34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2C279F3-BDE9-4A25-9E4E-619B69A8E128}"/>
              </a:ext>
            </a:extLst>
          </p:cNvPr>
          <p:cNvSpPr txBox="1">
            <a:spLocks/>
          </p:cNvSpPr>
          <p:nvPr/>
        </p:nvSpPr>
        <p:spPr>
          <a:xfrm>
            <a:off x="2070750" y="3555707"/>
            <a:ext cx="8244408" cy="1791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  <a:defRPr/>
            </a:pPr>
            <a:br>
              <a:rPr lang="en-GB" sz="4400" b="1">
                <a:latin typeface="+mj-lt"/>
                <a:ea typeface="+mj-ea"/>
                <a:cs typeface="+mj-cs"/>
              </a:rPr>
            </a:br>
            <a:r>
              <a:rPr lang="en-GB" sz="5400" b="1">
                <a:latin typeface="MS London" panose="020B0503020203020204" pitchFamily="34" charset="0"/>
                <a:ea typeface="+mj-ea"/>
                <a:cs typeface="+mj-cs"/>
              </a:rPr>
              <a:t>Why do you like it?</a:t>
            </a:r>
          </a:p>
          <a:p>
            <a:pPr algn="ctr">
              <a:spcBef>
                <a:spcPct val="0"/>
              </a:spcBef>
              <a:defRPr/>
            </a:pPr>
            <a:endParaRPr lang="en-GB" sz="5900" b="1">
              <a:latin typeface="M&amp;S London" panose="020B0503020203020204" pitchFamily="34" charset="0"/>
              <a:ea typeface="+mj-ea"/>
              <a:cs typeface="+mj-cs"/>
            </a:endParaRPr>
          </a:p>
        </p:txBody>
      </p:sp>
      <p:pic>
        <p:nvPicPr>
          <p:cNvPr id="2" name="Picture 1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985114FA-8CD8-99B7-5378-0C71646D78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06" y="5190288"/>
            <a:ext cx="1590045" cy="129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824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EC9E25-A2C7-0643-9702-0042AAF7B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82" y="0"/>
            <a:ext cx="12200548" cy="68807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1165866-21DD-1946-AC8E-FC54B23558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196" t="13906" r="-2211" b="19202"/>
          <a:stretch/>
        </p:blipFill>
        <p:spPr>
          <a:xfrm>
            <a:off x="902456" y="0"/>
            <a:ext cx="11288110" cy="68840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88A73E-53FE-5D47-88D4-A26AF4F1AA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78" b="19424"/>
          <a:stretch/>
        </p:blipFill>
        <p:spPr>
          <a:xfrm>
            <a:off x="-9982" y="4180031"/>
            <a:ext cx="3106618" cy="26779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7ED42E-23AE-094A-8966-4ACD10FC0C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74218">
            <a:off x="476559" y="239082"/>
            <a:ext cx="1354045" cy="20446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5D417A-7FF3-DF47-822A-96EAB21606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225196">
            <a:off x="10274441" y="3905188"/>
            <a:ext cx="1502508" cy="23799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15687E-FCC0-574B-879D-733F63524B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87307">
            <a:off x="9274567" y="5021639"/>
            <a:ext cx="1309212" cy="156225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03A6828-2ED2-4B48-B767-D7B647382748}"/>
              </a:ext>
            </a:extLst>
          </p:cNvPr>
          <p:cNvSpPr txBox="1">
            <a:spLocks/>
          </p:cNvSpPr>
          <p:nvPr/>
        </p:nvSpPr>
        <p:spPr>
          <a:xfrm>
            <a:off x="2384658" y="619994"/>
            <a:ext cx="8244408" cy="1791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algn="ctr">
              <a:spcBef>
                <a:spcPct val="0"/>
              </a:spcBef>
              <a:defRPr/>
            </a:pPr>
            <a:br>
              <a:rPr lang="en-GB" sz="4400" b="1">
                <a:latin typeface="+mj-lt"/>
                <a:ea typeface="+mj-ea"/>
                <a:cs typeface="+mj-cs"/>
              </a:rPr>
            </a:br>
            <a:r>
              <a:rPr lang="en-GB" sz="7300" b="1">
                <a:latin typeface="MS London" panose="020B0503020203020204" pitchFamily="34" charset="0"/>
                <a:ea typeface="+mj-ea"/>
                <a:cs typeface="+mj-cs"/>
              </a:rPr>
              <a:t>Introduction</a:t>
            </a:r>
            <a:endParaRPr lang="en-GB" sz="8900" b="1">
              <a:latin typeface="MS London" panose="020B0503020203020204" pitchFamily="34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endParaRPr lang="en-GB" sz="5900" b="1">
              <a:latin typeface="M&amp;S London" panose="020B0503020203020204" pitchFamily="34" charset="0"/>
              <a:ea typeface="+mj-ea"/>
              <a:cs typeface="+mj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C66443-DD98-4F7D-BCBE-6B1F5E31D005}"/>
              </a:ext>
            </a:extLst>
          </p:cNvPr>
          <p:cNvSpPr txBox="1"/>
          <p:nvPr/>
        </p:nvSpPr>
        <p:spPr>
          <a:xfrm>
            <a:off x="1470731" y="2522772"/>
            <a:ext cx="94214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GB" sz="3600" b="1">
                <a:latin typeface="MS London" panose="020B0503020203020204" pitchFamily="34" charset="0"/>
                <a:ea typeface="+mj-ea"/>
                <a:cs typeface="+mj-cs"/>
              </a:rPr>
              <a:t>Watch the Promoting the Pudding film</a:t>
            </a:r>
            <a:endParaRPr lang="en-GB" sz="2400" b="1">
              <a:latin typeface="MS London" panose="020B0503020203020204" pitchFamily="34" charset="0"/>
              <a:ea typeface="+mj-ea"/>
              <a:cs typeface="+mj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16CE66-22F2-46D8-B106-139D20E1873E}"/>
              </a:ext>
            </a:extLst>
          </p:cNvPr>
          <p:cNvSpPr txBox="1"/>
          <p:nvPr/>
        </p:nvSpPr>
        <p:spPr>
          <a:xfrm>
            <a:off x="1730073" y="3438708"/>
            <a:ext cx="8800937" cy="923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115000"/>
              </a:lnSpc>
              <a:spcAft>
                <a:spcPts val="1000"/>
              </a:spcAft>
            </a:pPr>
            <a:r>
              <a:rPr lang="en-GB" sz="2400" b="1">
                <a:latin typeface="MS London" panose="020B0503020203020204" pitchFamily="34" charset="0"/>
              </a:rPr>
              <a:t>Q: Why do you think so many people bought puddings after seeing the ‘This is not just food…’ TV advert?</a:t>
            </a:r>
          </a:p>
        </p:txBody>
      </p:sp>
      <p:pic>
        <p:nvPicPr>
          <p:cNvPr id="2" name="Picture 1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AF67BA96-5FC9-F638-B74F-12D081725A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38" y="5463374"/>
            <a:ext cx="1264793" cy="102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000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20B7E79-EA9D-174C-B00B-022E49AEC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2477"/>
            <a:ext cx="12192000" cy="68971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C83872A-31CC-4D4E-B180-5D1C913A6E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9979" t="18040" r="4897" b="17071"/>
          <a:stretch/>
        </p:blipFill>
        <p:spPr>
          <a:xfrm rot="10800000">
            <a:off x="-14278" y="-80078"/>
            <a:ext cx="13212566" cy="69710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12CEAA1-F2CB-DD44-963A-513BF6F5BC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108" t="-24329" r="-1503" b="16506"/>
          <a:stretch/>
        </p:blipFill>
        <p:spPr>
          <a:xfrm>
            <a:off x="0" y="2907586"/>
            <a:ext cx="3477084" cy="40284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52113CD-5858-114C-AF68-0872B11C5E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6570" t="24606" r="20522" b="-13641"/>
          <a:stretch/>
        </p:blipFill>
        <p:spPr>
          <a:xfrm rot="5400000">
            <a:off x="8600966" y="3293646"/>
            <a:ext cx="3869428" cy="331263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F9C46E-14EB-F745-9084-BB0B8BEA41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5658" y="407004"/>
            <a:ext cx="2082484" cy="13081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C6870F-84DD-D24B-90B1-391E0EEA83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495526">
            <a:off x="10844626" y="3971272"/>
            <a:ext cx="596990" cy="28557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4D8DD7-934A-CA43-8926-3F25E78DF0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04624" y="189991"/>
            <a:ext cx="2927275" cy="161110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BB235D2-CAE5-415B-8FEA-3350E610D81F}"/>
              </a:ext>
            </a:extLst>
          </p:cNvPr>
          <p:cNvSpPr txBox="1">
            <a:spLocks/>
          </p:cNvSpPr>
          <p:nvPr/>
        </p:nvSpPr>
        <p:spPr>
          <a:xfrm>
            <a:off x="2216951" y="1388364"/>
            <a:ext cx="8244408" cy="1791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  <a:defRPr/>
            </a:pPr>
            <a:br>
              <a:rPr lang="en-GB" sz="4400" b="1">
                <a:latin typeface="+mj-lt"/>
                <a:ea typeface="+mj-ea"/>
                <a:cs typeface="+mj-cs"/>
              </a:rPr>
            </a:br>
            <a:r>
              <a:rPr lang="en-GB" sz="5500" b="1">
                <a:latin typeface="MS London" panose="020B0503020203020204" pitchFamily="34" charset="0"/>
                <a:ea typeface="+mj-ea"/>
                <a:cs typeface="+mj-cs"/>
              </a:rPr>
              <a:t>Creating the Pudding</a:t>
            </a:r>
            <a:endParaRPr lang="en-GB" sz="8900" b="1">
              <a:latin typeface="MS London" panose="020B0503020203020204" pitchFamily="34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endParaRPr lang="en-GB" sz="5900" b="1">
              <a:latin typeface="M&amp;S London" panose="020B0503020203020204" pitchFamily="34" charset="0"/>
              <a:ea typeface="+mj-ea"/>
              <a:cs typeface="+mj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6A5C74-F867-4DDA-A323-82D4F1836C8B}"/>
              </a:ext>
            </a:extLst>
          </p:cNvPr>
          <p:cNvSpPr txBox="1"/>
          <p:nvPr/>
        </p:nvSpPr>
        <p:spPr>
          <a:xfrm>
            <a:off x="1657667" y="2958893"/>
            <a:ext cx="9485454" cy="1478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115000"/>
              </a:lnSpc>
              <a:spcAft>
                <a:spcPts val="1000"/>
              </a:spcAft>
            </a:pPr>
            <a:r>
              <a:rPr lang="en-GB" sz="4000" b="1">
                <a:latin typeface="MS London" panose="020B0503020203020204" pitchFamily="34" charset="0"/>
              </a:rPr>
              <a:t>Q: Why do you think it took so long to get the pudding right?</a:t>
            </a:r>
          </a:p>
        </p:txBody>
      </p:sp>
      <p:pic>
        <p:nvPicPr>
          <p:cNvPr id="2" name="Picture 1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6DFFBB21-7B72-34DD-DE71-B8EED32624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09" y="5640379"/>
            <a:ext cx="1264793" cy="102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085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EC9E25-A2C7-0643-9702-0042AAF7B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82" y="0"/>
            <a:ext cx="12200548" cy="68807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1165866-21DD-1946-AC8E-FC54B23558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196" t="13906" r="-2211" b="19202"/>
          <a:stretch/>
        </p:blipFill>
        <p:spPr>
          <a:xfrm>
            <a:off x="902456" y="0"/>
            <a:ext cx="11288110" cy="68840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88A73E-53FE-5D47-88D4-A26AF4F1AA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78" b="19424"/>
          <a:stretch/>
        </p:blipFill>
        <p:spPr>
          <a:xfrm>
            <a:off x="-9982" y="4180031"/>
            <a:ext cx="3106618" cy="26779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7ED42E-23AE-094A-8966-4ACD10FC0C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74218">
            <a:off x="382853" y="347863"/>
            <a:ext cx="1325940" cy="20021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5D417A-7FF3-DF47-822A-96EAB21606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225196">
            <a:off x="10274441" y="3905188"/>
            <a:ext cx="1502508" cy="23799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15687E-FCC0-574B-879D-733F63524B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87307">
            <a:off x="9274567" y="5021639"/>
            <a:ext cx="1309212" cy="156225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A0DE7C79-C4E9-4100-AE9A-3496EEB91F1A}"/>
              </a:ext>
            </a:extLst>
          </p:cNvPr>
          <p:cNvSpPr txBox="1">
            <a:spLocks/>
          </p:cNvSpPr>
          <p:nvPr/>
        </p:nvSpPr>
        <p:spPr>
          <a:xfrm>
            <a:off x="2540661" y="713793"/>
            <a:ext cx="8244408" cy="1791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/>
          <a:p>
            <a:pPr algn="ctr">
              <a:spcBef>
                <a:spcPct val="0"/>
              </a:spcBef>
              <a:defRPr/>
            </a:pPr>
            <a:br>
              <a:rPr lang="en-GB" sz="4400" b="1">
                <a:latin typeface="+mj-lt"/>
                <a:ea typeface="+mj-ea"/>
                <a:cs typeface="+mj-cs"/>
              </a:rPr>
            </a:br>
            <a:r>
              <a:rPr lang="en-GB" sz="8900" b="1">
                <a:latin typeface="MS London" panose="020B0503020203020204" pitchFamily="34" charset="0"/>
                <a:ea typeface="+mj-ea"/>
                <a:cs typeface="+mj-cs"/>
              </a:rPr>
              <a:t>Creating the Pudding</a:t>
            </a:r>
          </a:p>
          <a:p>
            <a:pPr algn="ctr">
              <a:spcBef>
                <a:spcPct val="0"/>
              </a:spcBef>
              <a:defRPr/>
            </a:pPr>
            <a:endParaRPr lang="en-GB" sz="5900" b="1">
              <a:latin typeface="M&amp;S London" panose="020B0503020203020204" pitchFamily="34" charset="0"/>
              <a:ea typeface="+mj-ea"/>
              <a:cs typeface="+mj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18A59E-F2AF-43D5-A01F-AFB51C4C0BEF}"/>
              </a:ext>
            </a:extLst>
          </p:cNvPr>
          <p:cNvSpPr txBox="1"/>
          <p:nvPr/>
        </p:nvSpPr>
        <p:spPr>
          <a:xfrm>
            <a:off x="2060102" y="2390095"/>
            <a:ext cx="872496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GB" sz="3600" b="1">
                <a:latin typeface="MS London" panose="020B0503020203020204" pitchFamily="34" charset="0"/>
                <a:ea typeface="+mj-ea"/>
                <a:cs typeface="+mj-cs"/>
              </a:rPr>
              <a:t>Watch the Perfect Pudding? film</a:t>
            </a:r>
          </a:p>
          <a:p>
            <a:pPr>
              <a:spcBef>
                <a:spcPct val="0"/>
              </a:spcBef>
              <a:defRPr/>
            </a:pPr>
            <a:endParaRPr lang="en-GB" sz="2000" b="1">
              <a:latin typeface="MS London" panose="020B0503020203020204" pitchFamily="34" charset="0"/>
              <a:ea typeface="+mj-ea"/>
              <a:cs typeface="+mj-cs"/>
            </a:endParaRPr>
          </a:p>
          <a:p>
            <a:pPr>
              <a:spcBef>
                <a:spcPct val="0"/>
              </a:spcBef>
              <a:defRPr/>
            </a:pPr>
            <a:r>
              <a:rPr lang="en-GB" sz="3600" b="1">
                <a:latin typeface="MS London" panose="020B0503020203020204" pitchFamily="34" charset="0"/>
                <a:ea typeface="+mj-ea"/>
                <a:cs typeface="+mj-cs"/>
              </a:rPr>
              <a:t>Watch for all the ways the pudding goes wrong!</a:t>
            </a:r>
            <a:endParaRPr lang="en-GB" sz="2400" b="1">
              <a:latin typeface="MS London" panose="020B0503020203020204" pitchFamily="34" charset="0"/>
              <a:ea typeface="+mj-ea"/>
              <a:cs typeface="+mj-cs"/>
            </a:endParaRPr>
          </a:p>
        </p:txBody>
      </p:sp>
      <p:pic>
        <p:nvPicPr>
          <p:cNvPr id="2" name="Picture 1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D968A646-1F1C-6A7E-4CDF-76D0E16811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38" y="5463374"/>
            <a:ext cx="1264793" cy="102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47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20B7E79-EA9D-174C-B00B-022E49AEC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2477"/>
            <a:ext cx="12192000" cy="68971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C83872A-31CC-4D4E-B180-5D1C913A6E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9979" t="18040" r="4897" b="17071"/>
          <a:stretch/>
        </p:blipFill>
        <p:spPr>
          <a:xfrm rot="10800000">
            <a:off x="0" y="-86340"/>
            <a:ext cx="13212566" cy="69710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12CEAA1-F2CB-DD44-963A-513BF6F5BC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108" t="-24329" r="-1503" b="16506"/>
          <a:stretch/>
        </p:blipFill>
        <p:spPr>
          <a:xfrm>
            <a:off x="0" y="2907586"/>
            <a:ext cx="3477084" cy="40284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52113CD-5858-114C-AF68-0872B11C5E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6570" t="24606" r="20522" b="-13641"/>
          <a:stretch/>
        </p:blipFill>
        <p:spPr>
          <a:xfrm rot="5400000">
            <a:off x="8600966" y="3293646"/>
            <a:ext cx="3869428" cy="331263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25439062-7A16-CA4F-83F7-1E37E3C048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19" y="5211933"/>
            <a:ext cx="1356810" cy="13568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F9C46E-14EB-F745-9084-BB0B8BEA41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03444" y="103044"/>
            <a:ext cx="2082484" cy="13081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C6870F-84DD-D24B-90B1-391E0EEA83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495526">
            <a:off x="10862377" y="4009491"/>
            <a:ext cx="596990" cy="28557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4D8DD7-934A-CA43-8926-3F25E78DF0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04624" y="189991"/>
            <a:ext cx="2927275" cy="161110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19A65E7-A529-4C1F-818B-87D1950D6ECE}"/>
              </a:ext>
            </a:extLst>
          </p:cNvPr>
          <p:cNvSpPr txBox="1">
            <a:spLocks/>
          </p:cNvSpPr>
          <p:nvPr/>
        </p:nvSpPr>
        <p:spPr>
          <a:xfrm>
            <a:off x="2714896" y="1205717"/>
            <a:ext cx="8244408" cy="1791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/>
          <a:p>
            <a:pPr algn="ctr">
              <a:spcBef>
                <a:spcPct val="0"/>
              </a:spcBef>
              <a:defRPr/>
            </a:pPr>
            <a:br>
              <a:rPr lang="en-GB" sz="4400" b="1">
                <a:latin typeface="+mj-lt"/>
                <a:ea typeface="+mj-ea"/>
                <a:cs typeface="+mj-cs"/>
              </a:rPr>
            </a:br>
            <a:r>
              <a:rPr lang="en-GB" sz="8900" b="1">
                <a:latin typeface="MS London" panose="020B0503020203020204" pitchFamily="34" charset="0"/>
                <a:ea typeface="+mj-ea"/>
                <a:cs typeface="+mj-cs"/>
              </a:rPr>
              <a:t>Creating the Pudding</a:t>
            </a:r>
          </a:p>
          <a:p>
            <a:pPr algn="ctr">
              <a:spcBef>
                <a:spcPct val="0"/>
              </a:spcBef>
              <a:defRPr/>
            </a:pPr>
            <a:endParaRPr lang="en-GB" sz="5900" b="1">
              <a:latin typeface="M&amp;S London" panose="020B0503020203020204" pitchFamily="34" charset="0"/>
              <a:ea typeface="+mj-ea"/>
              <a:cs typeface="+mj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3D8277-C2D5-4E84-9339-71DDEDB206CE}"/>
              </a:ext>
            </a:extLst>
          </p:cNvPr>
          <p:cNvSpPr txBox="1"/>
          <p:nvPr/>
        </p:nvSpPr>
        <p:spPr>
          <a:xfrm>
            <a:off x="1703043" y="2647010"/>
            <a:ext cx="9855383" cy="1062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115000"/>
              </a:lnSpc>
              <a:spcAft>
                <a:spcPts val="1000"/>
              </a:spcAft>
              <a:defRPr/>
            </a:pPr>
            <a:r>
              <a:rPr lang="en-GB" sz="2800" b="1">
                <a:latin typeface="MS London" panose="020B0503020203020204" pitchFamily="34" charset="0"/>
              </a:rPr>
              <a:t>Q: How many ways can you think of that the pudding could go wrong?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ED9FA2E-183D-4B34-AAD3-15ECA0E07730}"/>
              </a:ext>
            </a:extLst>
          </p:cNvPr>
          <p:cNvSpPr txBox="1"/>
          <p:nvPr/>
        </p:nvSpPr>
        <p:spPr>
          <a:xfrm>
            <a:off x="1738542" y="3888972"/>
            <a:ext cx="8662276" cy="5161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115000"/>
              </a:lnSpc>
              <a:spcAft>
                <a:spcPts val="1000"/>
              </a:spcAft>
              <a:defRPr/>
            </a:pPr>
            <a:r>
              <a:rPr lang="en-GB" sz="2500" b="1">
                <a:latin typeface="MS London" panose="020B0503020203020204" pitchFamily="34" charset="0"/>
              </a:rPr>
              <a:t>Think about what it would look, smell and taste like. </a:t>
            </a:r>
          </a:p>
        </p:txBody>
      </p:sp>
    </p:spTree>
    <p:extLst>
      <p:ext uri="{BB962C8B-B14F-4D97-AF65-F5344CB8AC3E}">
        <p14:creationId xmlns:p14="http://schemas.microsoft.com/office/powerpoint/2010/main" val="3425422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EC9E25-A2C7-0643-9702-0042AAF7B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82" y="0"/>
            <a:ext cx="12200548" cy="68807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1165866-21DD-1946-AC8E-FC54B23558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196" t="13906" r="-2211" b="19202"/>
          <a:stretch/>
        </p:blipFill>
        <p:spPr>
          <a:xfrm>
            <a:off x="902456" y="0"/>
            <a:ext cx="11288110" cy="68840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88A73E-53FE-5D47-88D4-A26AF4F1AA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78" b="19424"/>
          <a:stretch/>
        </p:blipFill>
        <p:spPr>
          <a:xfrm>
            <a:off x="-9982" y="4180031"/>
            <a:ext cx="3106618" cy="26779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7ED42E-23AE-094A-8966-4ACD10FC0C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74218">
            <a:off x="382853" y="347863"/>
            <a:ext cx="1325940" cy="20021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5D417A-7FF3-DF47-822A-96EAB21606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225196">
            <a:off x="10336086" y="4296599"/>
            <a:ext cx="1502508" cy="23799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15687E-FCC0-574B-879D-733F63524B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87307">
            <a:off x="9391427" y="4939445"/>
            <a:ext cx="1309212" cy="156225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A0DE7C79-C4E9-4100-AE9A-3496EEB91F1A}"/>
              </a:ext>
            </a:extLst>
          </p:cNvPr>
          <p:cNvSpPr txBox="1">
            <a:spLocks/>
          </p:cNvSpPr>
          <p:nvPr/>
        </p:nvSpPr>
        <p:spPr>
          <a:xfrm>
            <a:off x="2540661" y="713793"/>
            <a:ext cx="8244408" cy="1791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/>
          <a:p>
            <a:pPr algn="ctr">
              <a:spcBef>
                <a:spcPct val="0"/>
              </a:spcBef>
              <a:defRPr/>
            </a:pPr>
            <a:br>
              <a:rPr lang="en-GB" sz="4400" b="1">
                <a:latin typeface="+mj-lt"/>
                <a:ea typeface="+mj-ea"/>
                <a:cs typeface="+mj-cs"/>
              </a:rPr>
            </a:br>
            <a:r>
              <a:rPr lang="en-GB" sz="8900" b="1">
                <a:latin typeface="MS London" panose="020B0503020203020204" pitchFamily="34" charset="0"/>
                <a:ea typeface="+mj-ea"/>
                <a:cs typeface="+mj-cs"/>
              </a:rPr>
              <a:t>Creating the Pudding</a:t>
            </a:r>
          </a:p>
          <a:p>
            <a:pPr algn="ctr">
              <a:spcBef>
                <a:spcPct val="0"/>
              </a:spcBef>
              <a:defRPr/>
            </a:pPr>
            <a:endParaRPr lang="en-GB" sz="5900" b="1">
              <a:latin typeface="M&amp;S London" panose="020B0503020203020204" pitchFamily="34" charset="0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8BC395-2209-4C63-9D2D-DDC74B021A88}"/>
              </a:ext>
            </a:extLst>
          </p:cNvPr>
          <p:cNvSpPr txBox="1"/>
          <p:nvPr/>
        </p:nvSpPr>
        <p:spPr>
          <a:xfrm>
            <a:off x="1543327" y="2555651"/>
            <a:ext cx="10068199" cy="1261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115000"/>
              </a:lnSpc>
              <a:spcAft>
                <a:spcPts val="1000"/>
              </a:spcAft>
              <a:defRPr/>
            </a:pPr>
            <a:r>
              <a:rPr lang="en-GB" sz="3200" b="1">
                <a:latin typeface="MS London" panose="020B0503020203020204" pitchFamily="34" charset="0"/>
              </a:rPr>
              <a:t>Q: How would you describe a perfect pudding? </a:t>
            </a:r>
            <a:endParaRPr lang="en-GB" sz="2400" b="1">
              <a:latin typeface="MS London" panose="020B0503020203020204" pitchFamily="34" charset="0"/>
            </a:endParaRPr>
          </a:p>
          <a:p>
            <a:pPr defTabSz="685800">
              <a:lnSpc>
                <a:spcPct val="115000"/>
              </a:lnSpc>
              <a:spcAft>
                <a:spcPts val="1000"/>
              </a:spcAft>
              <a:defRPr/>
            </a:pPr>
            <a:r>
              <a:rPr lang="en-GB" sz="2800" b="1">
                <a:latin typeface="MS London" panose="020B0503020203020204" pitchFamily="34" charset="0"/>
              </a:rPr>
              <a:t>Think about what it would look, smell and taste like.</a:t>
            </a:r>
          </a:p>
        </p:txBody>
      </p:sp>
      <p:pic>
        <p:nvPicPr>
          <p:cNvPr id="2" name="Picture 1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916ADEC7-2211-AD47-4798-ED9C0A6C37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38" y="5463374"/>
            <a:ext cx="1264793" cy="102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521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20B7E79-EA9D-174C-B00B-022E49AEC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2477"/>
            <a:ext cx="12192000" cy="68971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C83872A-31CC-4D4E-B180-5D1C913A6E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9979" t="18040" r="4897" b="17071"/>
          <a:stretch/>
        </p:blipFill>
        <p:spPr>
          <a:xfrm rot="10800000">
            <a:off x="0" y="-86340"/>
            <a:ext cx="13212566" cy="69710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12CEAA1-F2CB-DD44-963A-513BF6F5BC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108" t="-24329" r="-1503" b="16506"/>
          <a:stretch/>
        </p:blipFill>
        <p:spPr>
          <a:xfrm>
            <a:off x="0" y="2907586"/>
            <a:ext cx="3477084" cy="40284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52113CD-5858-114C-AF68-0872B11C5E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6570" t="24606" r="20522" b="-13641"/>
          <a:stretch/>
        </p:blipFill>
        <p:spPr>
          <a:xfrm rot="5400000">
            <a:off x="8600966" y="3293646"/>
            <a:ext cx="3869428" cy="331263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462B22E-3F62-3145-BA50-0B2CCBBDFD67}"/>
              </a:ext>
            </a:extLst>
          </p:cNvPr>
          <p:cNvSpPr/>
          <p:nvPr/>
        </p:nvSpPr>
        <p:spPr>
          <a:xfrm>
            <a:off x="5977217" y="3244334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F9C46E-14EB-F745-9084-BB0B8BEA41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3444" y="103044"/>
            <a:ext cx="2082484" cy="13081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C6870F-84DD-D24B-90B1-391E0EEA83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495526">
            <a:off x="10862377" y="4009491"/>
            <a:ext cx="596990" cy="28557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4D8DD7-934A-CA43-8926-3F25E78DF0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04624" y="189991"/>
            <a:ext cx="2927275" cy="161110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46069EF-540A-4CD2-B1B2-FC9563841A11}"/>
              </a:ext>
            </a:extLst>
          </p:cNvPr>
          <p:cNvSpPr txBox="1">
            <a:spLocks/>
          </p:cNvSpPr>
          <p:nvPr/>
        </p:nvSpPr>
        <p:spPr>
          <a:xfrm>
            <a:off x="2722651" y="717776"/>
            <a:ext cx="8244408" cy="1791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algn="ctr">
              <a:spcBef>
                <a:spcPct val="0"/>
              </a:spcBef>
              <a:defRPr/>
            </a:pPr>
            <a:br>
              <a:rPr lang="en-GB" sz="4400" b="1">
                <a:latin typeface="+mj-lt"/>
                <a:ea typeface="+mj-ea"/>
                <a:cs typeface="+mj-cs"/>
              </a:rPr>
            </a:br>
            <a:r>
              <a:rPr lang="en-GB" sz="7300" b="1">
                <a:latin typeface="MS London" panose="020B0503020203020204" pitchFamily="34" charset="0"/>
                <a:ea typeface="+mj-ea"/>
                <a:cs typeface="+mj-cs"/>
              </a:rPr>
              <a:t>Ingredients</a:t>
            </a:r>
            <a:endParaRPr lang="en-GB" sz="8900" b="1">
              <a:latin typeface="MS London" panose="020B0503020203020204" pitchFamily="34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endParaRPr lang="en-GB" sz="5900" b="1">
              <a:latin typeface="M&amp;S London" panose="020B0503020203020204" pitchFamily="34" charset="0"/>
              <a:ea typeface="+mj-ea"/>
              <a:cs typeface="+mj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6A917E-029D-498C-9542-846467717B0E}"/>
              </a:ext>
            </a:extLst>
          </p:cNvPr>
          <p:cNvSpPr txBox="1"/>
          <p:nvPr/>
        </p:nvSpPr>
        <p:spPr>
          <a:xfrm>
            <a:off x="1258994" y="2705449"/>
            <a:ext cx="9708065" cy="1201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115000"/>
              </a:lnSpc>
              <a:spcAft>
                <a:spcPts val="1000"/>
              </a:spcAft>
              <a:defRPr/>
            </a:pPr>
            <a:r>
              <a:rPr lang="en-GB" sz="3200" b="1">
                <a:latin typeface="MS London" panose="020B0503020203020204" pitchFamily="34" charset="0"/>
              </a:rPr>
              <a:t>Q: What were the five key ingredients used to make the pudding in the Perfect Pudding? film</a:t>
            </a:r>
            <a:r>
              <a:rPr lang="en-GB" sz="3200">
                <a:latin typeface="MS London" panose="020B0503020203020204" pitchFamily="34" charset="0"/>
              </a:rPr>
              <a:t>. </a:t>
            </a:r>
          </a:p>
        </p:txBody>
      </p:sp>
      <p:pic>
        <p:nvPicPr>
          <p:cNvPr id="2" name="Picture 1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CD464E29-5D3A-9F9F-D854-3C2D02F999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38" y="5463374"/>
            <a:ext cx="1264793" cy="102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6214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509842e-53a5-4bb7-bc73-44700463a8be" xsi:nil="true"/>
    <lcf76f155ced4ddcb4097134ff3c332f xmlns="b409bf46-b67d-4a06-9d8c-c85409b9eb8c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E09B30B5B8CC478F730F47926091CF" ma:contentTypeVersion="17" ma:contentTypeDescription="Create a new document." ma:contentTypeScope="" ma:versionID="95f610ac5acdbdbaad5830d421ec0bcf">
  <xsd:schema xmlns:xsd="http://www.w3.org/2001/XMLSchema" xmlns:xs="http://www.w3.org/2001/XMLSchema" xmlns:p="http://schemas.microsoft.com/office/2006/metadata/properties" xmlns:ns2="b409bf46-b67d-4a06-9d8c-c85409b9eb8c" xmlns:ns3="e509842e-53a5-4bb7-bc73-44700463a8be" targetNamespace="http://schemas.microsoft.com/office/2006/metadata/properties" ma:root="true" ma:fieldsID="cdaea86eb16ac1c9989b4959bbd3fe04" ns2:_="" ns3:_="">
    <xsd:import namespace="b409bf46-b67d-4a06-9d8c-c85409b9eb8c"/>
    <xsd:import namespace="e509842e-53a5-4bb7-bc73-44700463a8b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09bf46-b67d-4a06-9d8c-c85409b9eb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f293ec6e-e2cf-44ce-b850-8c312a9f0bd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09842e-53a5-4bb7-bc73-44700463a8be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ac3ca479-6195-4458-a539-c91f191387fc}" ma:internalName="TaxCatchAll" ma:showField="CatchAllData" ma:web="e509842e-53a5-4bb7-bc73-44700463a8b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665A5A3-C88D-4C3B-8E64-5F6F22F1D095}">
  <ds:schemaRefs>
    <ds:schemaRef ds:uri="b409bf46-b67d-4a06-9d8c-c85409b9eb8c"/>
    <ds:schemaRef ds:uri="e509842e-53a5-4bb7-bc73-44700463a8b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35BB927-12C6-4D55-9D00-CDFE4F55A29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1FB832E-D1CD-4D84-9B59-EFC4CFB26259}">
  <ds:schemaRefs>
    <ds:schemaRef ds:uri="b409bf46-b67d-4a06-9d8c-c85409b9eb8c"/>
    <ds:schemaRef ds:uri="e509842e-53a5-4bb7-bc73-44700463a8b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18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1</cp:revision>
  <dcterms:created xsi:type="dcterms:W3CDTF">2020-08-13T17:12:56Z</dcterms:created>
  <dcterms:modified xsi:type="dcterms:W3CDTF">2023-06-28T13:48:23Z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0x01010010E09B30B5B8CC478F730F47926091CF</vt:lpwstr>
  </property>
  <property fmtid="{D5CDD505-2E9C-101B-9397-08002B2CF9AE}" pid="3" name="MediaServiceImageTags">
    <vt:lpwstr/>
  </property>
</Properties>
</file>