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00043-3CCB-B919-7D66-1F691485D821}" v="5" dt="2023-06-28T13:52:25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BBA00043-3CCB-B919-7D66-1F691485D821}"/>
    <pc:docChg chg="modSld">
      <pc:chgData name="Bunce, Caroline" userId="S::caroline.bunce@mnscorp.net::927ee524-7484-4574-84dc-db5d8ef6b066" providerId="AD" clId="Web-{BBA00043-3CCB-B919-7D66-1F691485D821}" dt="2023-06-28T13:52:25.818" v="3" actId="1076"/>
      <pc:docMkLst>
        <pc:docMk/>
      </pc:docMkLst>
      <pc:sldChg chg="addSp delSp modSp">
        <pc:chgData name="Bunce, Caroline" userId="S::caroline.bunce@mnscorp.net::927ee524-7484-4574-84dc-db5d8ef6b066" providerId="AD" clId="Web-{BBA00043-3CCB-B919-7D66-1F691485D821}" dt="2023-06-28T13:52:25.818" v="3" actId="1076"/>
        <pc:sldMkLst>
          <pc:docMk/>
          <pc:sldMk cId="2392877105" sldId="256"/>
        </pc:sldMkLst>
        <pc:picChg chg="add mod">
          <ac:chgData name="Bunce, Caroline" userId="S::caroline.bunce@mnscorp.net::927ee524-7484-4574-84dc-db5d8ef6b066" providerId="AD" clId="Web-{BBA00043-3CCB-B919-7D66-1F691485D821}" dt="2023-06-28T13:52:25.818" v="3" actId="1076"/>
          <ac:picMkLst>
            <pc:docMk/>
            <pc:sldMk cId="2392877105" sldId="256"/>
            <ac:picMk id="2" creationId="{76E1970C-4620-9EA3-F9A4-D6D5A561CA00}"/>
          </ac:picMkLst>
        </pc:picChg>
        <pc:picChg chg="del">
          <ac:chgData name="Bunce, Caroline" userId="S::caroline.bunce@mnscorp.net::927ee524-7484-4574-84dc-db5d8ef6b066" providerId="AD" clId="Web-{BBA00043-3CCB-B919-7D66-1F691485D821}" dt="2023-06-28T13:52:14.052" v="0"/>
          <ac:picMkLst>
            <pc:docMk/>
            <pc:sldMk cId="2392877105" sldId="256"/>
            <ac:picMk id="7" creationId="{A89B16D5-EBA0-43F9-A955-BBED5E1340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4DA9-7D74-4590-B2AB-39A49C2EC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C2073-9FDB-4045-A89F-229ECAB65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2EAF4-05E6-42EB-80DD-74F2DC45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0B47-1782-44F4-90D1-E65D1A4C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D67D1-C9CF-4D5D-BC2A-763E0EEC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109-07B6-406C-B882-E3F63960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1417-478C-4741-AC62-96D56D530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2E6E5-6079-4E0E-90EE-9BC6D67E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E453B-1C6B-481D-8B71-5BDCEE85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7DFF-ABA7-4EE1-8B19-E0F2575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8DFA2-0108-4A06-B7BF-18DCAD281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01876-89CC-4306-B20E-0F3E1226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20FA9-278F-418F-9089-3C3AA93E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1D2F-528F-437E-B6E6-B994B46A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086C-5FE8-46FD-AAE0-CD0BD520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9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A3D5-0F47-43C0-93C7-48177C3E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99D-EDD9-4A70-A543-E15CDBB9D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BC7DA-D508-451B-988E-C036DCFE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D7253-166B-4F5D-8885-FDD9F62F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427D-8E2F-4060-87A2-00FC46FE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5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F3EA-6191-4BFC-ACD7-4D0EA1CE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0967B-AB3B-4868-8DC3-BE8639DA3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9B44-B604-4E27-BEE3-478D50AC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37BBD-9F41-4678-A47E-988509D0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068BE-FC50-4FDA-9AEE-A1EC733C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1F6E-1AC9-4E4A-8977-5EBEF758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0402-A0DD-47F6-AC7D-D5346A76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C14B2-CA80-42A3-AE77-DEA69EAB9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A5C6F-0096-49D4-AAE2-47F1C66E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A2197-B54D-4B0C-925D-A27D05EF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E615A-8767-4426-853E-5BFE8AA5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6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8EDF-EF07-4E6D-9F36-4C9EFEEE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1E860-3C3A-4443-B2C6-C2B39C1B4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E773D-7BF3-4F39-A690-64DC80EE8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B7D0D-A12E-4770-92E2-F4C1092C5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A88A-3D54-452E-9BF8-E44AA0971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A9FDF-C9A6-4D64-83B4-096BB612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5EDE9-C9F7-4104-83DD-D805DF40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AA693-5A5D-4EA7-8DA4-5A1CA6C5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5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21A0-892E-40C9-9B5C-089C2503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BDB56-1C55-4884-91CC-4651AE13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D1037-3A30-4BBD-A927-B9281F4B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48F53-C98F-4281-BB58-D494C0B9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8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CDD09-CF03-420D-B66C-BBC23F12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5F8FE-3D24-4CCB-80F3-368E6C81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91B70-9560-4D6B-A826-736FA1D7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13A8-E083-4CC3-90E5-5E692C58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C8B9-0008-4C6E-AF2B-4F8CEC58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68C10-698C-4782-89C2-CDF46A46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03F72-945B-4B12-9CE2-349A4B09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2EA49-0D51-40F8-BB70-22B5DC6D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4A8E-CDD8-4693-894F-A1C32AB1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0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B4D0-7090-44C9-BDA5-6B460FAC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C8F3B-795E-439E-A9F1-CB6A9180F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0D5FA-4D13-4AA0-97C5-2851586DA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91558-E938-4485-A755-3C71977B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0B082-1401-4D3A-A298-4104FF1D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1A60B-DB05-4F81-8DEA-76149327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D922-934D-41EB-AAE6-77C2840E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EE8D1-A924-4DD0-9FD4-F90E35D8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EFBF6-AC53-4F9B-897B-DAC247CA2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B9EA-022E-473B-8F20-A00304649909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1F008-9887-45AB-B565-240AB76F3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4C9E-0B91-4F91-A8C2-9D087BAE9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27C-0DFD-4B71-81CE-C678B698B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B0315F-661A-4249-A419-76557F335700}"/>
              </a:ext>
            </a:extLst>
          </p:cNvPr>
          <p:cNvSpPr txBox="1"/>
          <p:nvPr/>
        </p:nvSpPr>
        <p:spPr>
          <a:xfrm>
            <a:off x="0" y="54122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MS London" panose="020B0503020203020204" pitchFamily="34" charset="0"/>
              </a:rPr>
              <a:t>Taste Test Worksheet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13F0C6A-468E-4F17-BA56-E05D7E85F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57861"/>
              </p:ext>
            </p:extLst>
          </p:nvPr>
        </p:nvGraphicFramePr>
        <p:xfrm>
          <a:off x="2165668" y="1914187"/>
          <a:ext cx="791400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5377">
                  <a:extLst>
                    <a:ext uri="{9D8B030D-6E8A-4147-A177-3AD203B41FA5}">
                      <a16:colId xmlns:a16="http://schemas.microsoft.com/office/drawing/2014/main" val="281612163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07431554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102431855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40404581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MS London" panose="020B0503020203020204" pitchFamily="34" charset="0"/>
                        </a:rPr>
                        <a:t>Not right</a:t>
                      </a:r>
                      <a:endParaRPr lang="en-GB" b="1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MS London" panose="020B0503020203020204" pitchFamily="34" charset="0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MS London" panose="020B0503020203020204" pitchFamily="34" charset="0"/>
                        </a:rPr>
                        <a:t>Amazing!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23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MS London" panose="020B05030202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MS London" panose="020B05030202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MS London" panose="020B0503020203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5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S London" panose="020B0503020203020204" pitchFamily="34" charset="0"/>
                        </a:rPr>
                        <a:t>Sweetness</a:t>
                      </a:r>
                    </a:p>
                    <a:p>
                      <a:endParaRPr lang="en-GB" b="1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8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S London" panose="020B0503020203020204" pitchFamily="34" charset="0"/>
                        </a:rPr>
                        <a:t>Amount of sauce </a:t>
                      </a:r>
                    </a:p>
                    <a:p>
                      <a:endParaRPr lang="en-GB" b="1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7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S London" panose="020B0503020203020204" pitchFamily="34" charset="0"/>
                        </a:rPr>
                        <a:t>Sponge texture</a:t>
                      </a:r>
                    </a:p>
                    <a:p>
                      <a:endParaRPr lang="en-GB" b="1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2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S London" panose="020B0503020203020204" pitchFamily="34" charset="0"/>
                        </a:rPr>
                        <a:t>Chocolate flavour</a:t>
                      </a:r>
                    </a:p>
                    <a:p>
                      <a:endParaRPr lang="en-GB" b="1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S London" panose="020B0503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826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A85DB9-5BAB-4C4D-9E98-161BE8BF0416}"/>
              </a:ext>
            </a:extLst>
          </p:cNvPr>
          <p:cNvSpPr txBox="1"/>
          <p:nvPr/>
        </p:nvSpPr>
        <p:spPr>
          <a:xfrm>
            <a:off x="34289" y="1120746"/>
            <a:ext cx="12157711" cy="37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S London" panose="020B0503020203020204" pitchFamily="34" charset="0"/>
              </a:rPr>
              <a:t>Give the pudding a score between 1 and 3 for the different features by ticking the boxes.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C47AFC-2141-49D3-9998-AF76300C735B}"/>
              </a:ext>
            </a:extLst>
          </p:cNvPr>
          <p:cNvGrpSpPr/>
          <p:nvPr/>
        </p:nvGrpSpPr>
        <p:grpSpPr>
          <a:xfrm>
            <a:off x="512444" y="5635039"/>
            <a:ext cx="11220450" cy="1096303"/>
            <a:chOff x="457200" y="5275922"/>
            <a:chExt cx="11220450" cy="10963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46C1F-8E70-46A3-9E97-8666451E085F}"/>
                </a:ext>
              </a:extLst>
            </p:cNvPr>
            <p:cNvSpPr txBox="1"/>
            <p:nvPr/>
          </p:nvSpPr>
          <p:spPr>
            <a:xfrm>
              <a:off x="514350" y="5385406"/>
              <a:ext cx="10715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MS London" panose="020B0503020203020204" pitchFamily="34" charset="0"/>
                </a:rPr>
                <a:t>Suggest one thing that would improve the pudding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D502D7-4586-46DB-AEAB-115DED87A6FE}"/>
                </a:ext>
              </a:extLst>
            </p:cNvPr>
            <p:cNvSpPr/>
            <p:nvPr/>
          </p:nvSpPr>
          <p:spPr>
            <a:xfrm>
              <a:off x="457200" y="5275922"/>
              <a:ext cx="11220450" cy="10963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D953234-CC63-47E1-8947-1CD9732681B4}"/>
              </a:ext>
            </a:extLst>
          </p:cNvPr>
          <p:cNvSpPr txBox="1"/>
          <p:nvPr/>
        </p:nvSpPr>
        <p:spPr>
          <a:xfrm>
            <a:off x="101600" y="256333"/>
            <a:ext cx="10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Name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471B91-AFAD-47F6-A533-A2898B0C21CF}"/>
              </a:ext>
            </a:extLst>
          </p:cNvPr>
          <p:cNvSpPr/>
          <p:nvPr/>
        </p:nvSpPr>
        <p:spPr>
          <a:xfrm>
            <a:off x="101599" y="126658"/>
            <a:ext cx="3308351" cy="584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8A4666-09AE-4BD6-A080-52A081F9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0811">
            <a:off x="10852420" y="2810889"/>
            <a:ext cx="462555" cy="22126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7F4DC-BB17-4546-B5E9-952CA1C3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4848">
            <a:off x="667335" y="1724943"/>
            <a:ext cx="462555" cy="2212636"/>
          </a:xfrm>
          <a:prstGeom prst="rect">
            <a:avLst/>
          </a:prstGeom>
        </p:spPr>
      </p:pic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76E1970C-4620-9EA3-F9A4-D6D5A561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37" y="159558"/>
            <a:ext cx="957263" cy="7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0E1B32-96AA-4703-8A92-AF048E76CCFC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D094BBCE-BCC8-4E46-9173-54CFD076AD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01F1B-FC67-4EC6-9039-80D0602E7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13</cp:revision>
  <dcterms:created xsi:type="dcterms:W3CDTF">2021-02-18T11:16:28Z</dcterms:created>
  <dcterms:modified xsi:type="dcterms:W3CDTF">2023-06-28T13:52:32Z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