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256" r:id="rId6"/>
    <p:sldId id="260" r:id="rId7"/>
    <p:sldId id="261" r:id="rId8"/>
    <p:sldId id="257" r:id="rId9"/>
    <p:sldId id="258" r:id="rId10"/>
    <p:sldId id="259" r:id="rId11"/>
    <p:sldId id="263" r:id="rId12"/>
    <p:sldId id="264" r:id="rId13"/>
    <p:sldId id="265" r:id="rId14"/>
    <p:sldId id="266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7AC34F-759B-4A00-03FE-AE9A9DD314D0}" v="35" dt="2023-06-28T14:35:20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660"/>
  </p:normalViewPr>
  <p:slideViewPr>
    <p:cSldViewPr snapToGrid="0">
      <p:cViewPr>
        <p:scale>
          <a:sx n="67" d="100"/>
          <a:sy n="67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S::caroline.bunce@mnscorp.net::927ee524-7484-4574-84dc-db5d8ef6b066" providerId="AD" clId="Web-{9D7AC34F-759B-4A00-03FE-AE9A9DD314D0}"/>
    <pc:docChg chg="modSld">
      <pc:chgData name="Bunce, Caroline" userId="S::caroline.bunce@mnscorp.net::927ee524-7484-4574-84dc-db5d8ef6b066" providerId="AD" clId="Web-{9D7AC34F-759B-4A00-03FE-AE9A9DD314D0}" dt="2023-06-28T14:35:20.722" v="33"/>
      <pc:docMkLst>
        <pc:docMk/>
      </pc:docMkLst>
      <pc:sldChg chg="addSp delSp modSp">
        <pc:chgData name="Bunce, Caroline" userId="S::caroline.bunce@mnscorp.net::927ee524-7484-4574-84dc-db5d8ef6b066" providerId="AD" clId="Web-{9D7AC34F-759B-4A00-03FE-AE9A9DD314D0}" dt="2023-06-28T14:34:00.247" v="5" actId="1076"/>
        <pc:sldMkLst>
          <pc:docMk/>
          <pc:sldMk cId="3057821192" sldId="256"/>
        </pc:sldMkLst>
        <pc:picChg chg="add mod">
          <ac:chgData name="Bunce, Caroline" userId="S::caroline.bunce@mnscorp.net::927ee524-7484-4574-84dc-db5d8ef6b066" providerId="AD" clId="Web-{9D7AC34F-759B-4A00-03FE-AE9A9DD314D0}" dt="2023-06-28T14:34:00.247" v="5" actId="1076"/>
          <ac:picMkLst>
            <pc:docMk/>
            <pc:sldMk cId="3057821192" sldId="256"/>
            <ac:picMk id="3" creationId="{744EA294-6DA4-F813-00BB-D9DAC1C152E5}"/>
          </ac:picMkLst>
        </pc:picChg>
        <pc:picChg chg="del">
          <ac:chgData name="Bunce, Caroline" userId="S::caroline.bunce@mnscorp.net::927ee524-7484-4574-84dc-db5d8ef6b066" providerId="AD" clId="Web-{9D7AC34F-759B-4A00-03FE-AE9A9DD314D0}" dt="2023-06-28T14:33:51.293" v="1"/>
          <ac:picMkLst>
            <pc:docMk/>
            <pc:sldMk cId="3057821192" sldId="256"/>
            <ac:picMk id="32" creationId="{939FEBBB-3C08-4ED9-8F24-24984C121EFD}"/>
          </ac:picMkLst>
        </pc:picChg>
      </pc:sldChg>
      <pc:sldChg chg="addSp delSp">
        <pc:chgData name="Bunce, Caroline" userId="S::caroline.bunce@mnscorp.net::927ee524-7484-4574-84dc-db5d8ef6b066" providerId="AD" clId="Web-{9D7AC34F-759B-4A00-03FE-AE9A9DD314D0}" dt="2023-06-28T14:34:22.468" v="13"/>
        <pc:sldMkLst>
          <pc:docMk/>
          <pc:sldMk cId="2730345625" sldId="257"/>
        </pc:sldMkLst>
        <pc:picChg chg="add">
          <ac:chgData name="Bunce, Caroline" userId="S::caroline.bunce@mnscorp.net::927ee524-7484-4574-84dc-db5d8ef6b066" providerId="AD" clId="Web-{9D7AC34F-759B-4A00-03FE-AE9A9DD314D0}" dt="2023-06-28T14:34:22.468" v="13"/>
          <ac:picMkLst>
            <pc:docMk/>
            <pc:sldMk cId="2730345625" sldId="257"/>
            <ac:picMk id="6" creationId="{10EECEF8-C603-7A7A-14A0-763B2F046A58}"/>
          </ac:picMkLst>
        </pc:picChg>
        <pc:picChg chg="del">
          <ac:chgData name="Bunce, Caroline" userId="S::caroline.bunce@mnscorp.net::927ee524-7484-4574-84dc-db5d8ef6b066" providerId="AD" clId="Web-{9D7AC34F-759B-4A00-03FE-AE9A9DD314D0}" dt="2023-06-28T14:34:21.733" v="12"/>
          <ac:picMkLst>
            <pc:docMk/>
            <pc:sldMk cId="2730345625" sldId="257"/>
            <ac:picMk id="10" creationId="{4F995376-BB59-48F5-9C81-837283496D5F}"/>
          </ac:picMkLst>
        </pc:picChg>
      </pc:sldChg>
      <pc:sldChg chg="addSp delSp modSp">
        <pc:chgData name="Bunce, Caroline" userId="S::caroline.bunce@mnscorp.net::927ee524-7484-4574-84dc-db5d8ef6b066" providerId="AD" clId="Web-{9D7AC34F-759B-4A00-03FE-AE9A9DD314D0}" dt="2023-06-28T14:34:34.703" v="16" actId="1076"/>
        <pc:sldMkLst>
          <pc:docMk/>
          <pc:sldMk cId="3697072335" sldId="258"/>
        </pc:sldMkLst>
        <pc:picChg chg="del">
          <ac:chgData name="Bunce, Caroline" userId="S::caroline.bunce@mnscorp.net::927ee524-7484-4574-84dc-db5d8ef6b066" providerId="AD" clId="Web-{9D7AC34F-759B-4A00-03FE-AE9A9DD314D0}" dt="2023-06-28T14:34:30.484" v="14"/>
          <ac:picMkLst>
            <pc:docMk/>
            <pc:sldMk cId="3697072335" sldId="258"/>
            <ac:picMk id="4" creationId="{9FB9883E-E122-43C2-A2E1-B6030264550D}"/>
          </ac:picMkLst>
        </pc:picChg>
        <pc:picChg chg="add mod">
          <ac:chgData name="Bunce, Caroline" userId="S::caroline.bunce@mnscorp.net::927ee524-7484-4574-84dc-db5d8ef6b066" providerId="AD" clId="Web-{9D7AC34F-759B-4A00-03FE-AE9A9DD314D0}" dt="2023-06-28T14:34:34.703" v="16" actId="1076"/>
          <ac:picMkLst>
            <pc:docMk/>
            <pc:sldMk cId="3697072335" sldId="258"/>
            <ac:picMk id="6" creationId="{CEDDB3DC-C622-8A1C-E98B-3B55F2A22394}"/>
          </ac:picMkLst>
        </pc:picChg>
      </pc:sldChg>
      <pc:sldChg chg="addSp delSp">
        <pc:chgData name="Bunce, Caroline" userId="S::caroline.bunce@mnscorp.net::927ee524-7484-4574-84dc-db5d8ef6b066" providerId="AD" clId="Web-{9D7AC34F-759B-4A00-03FE-AE9A9DD314D0}" dt="2023-06-28T14:34:42.719" v="18"/>
        <pc:sldMkLst>
          <pc:docMk/>
          <pc:sldMk cId="2278240786" sldId="259"/>
        </pc:sldMkLst>
        <pc:picChg chg="del">
          <ac:chgData name="Bunce, Caroline" userId="S::caroline.bunce@mnscorp.net::927ee524-7484-4574-84dc-db5d8ef6b066" providerId="AD" clId="Web-{9D7AC34F-759B-4A00-03FE-AE9A9DD314D0}" dt="2023-06-28T14:34:42.125" v="17"/>
          <ac:picMkLst>
            <pc:docMk/>
            <pc:sldMk cId="2278240786" sldId="259"/>
            <ac:picMk id="5" creationId="{9DE620F3-7646-4703-A959-EDDE8F522C14}"/>
          </ac:picMkLst>
        </pc:picChg>
        <pc:picChg chg="add">
          <ac:chgData name="Bunce, Caroline" userId="S::caroline.bunce@mnscorp.net::927ee524-7484-4574-84dc-db5d8ef6b066" providerId="AD" clId="Web-{9D7AC34F-759B-4A00-03FE-AE9A9DD314D0}" dt="2023-06-28T14:34:42.719" v="18"/>
          <ac:picMkLst>
            <pc:docMk/>
            <pc:sldMk cId="2278240786" sldId="259"/>
            <ac:picMk id="6" creationId="{39BDA6E2-F974-F04E-6B66-EA6BE332D146}"/>
          </ac:picMkLst>
        </pc:picChg>
      </pc:sldChg>
      <pc:sldChg chg="addSp delSp modSp">
        <pc:chgData name="Bunce, Caroline" userId="S::caroline.bunce@mnscorp.net::927ee524-7484-4574-84dc-db5d8ef6b066" providerId="AD" clId="Web-{9D7AC34F-759B-4A00-03FE-AE9A9DD314D0}" dt="2023-06-28T14:34:13.029" v="9" actId="1076"/>
        <pc:sldMkLst>
          <pc:docMk/>
          <pc:sldMk cId="1708143174" sldId="260"/>
        </pc:sldMkLst>
        <pc:picChg chg="add mod">
          <ac:chgData name="Bunce, Caroline" userId="S::caroline.bunce@mnscorp.net::927ee524-7484-4574-84dc-db5d8ef6b066" providerId="AD" clId="Web-{9D7AC34F-759B-4A00-03FE-AE9A9DD314D0}" dt="2023-06-28T14:34:13.029" v="9" actId="1076"/>
          <ac:picMkLst>
            <pc:docMk/>
            <pc:sldMk cId="1708143174" sldId="260"/>
            <ac:picMk id="4" creationId="{FC31E1CE-3B53-446E-A01F-AA6A66F61BE2}"/>
          </ac:picMkLst>
        </pc:picChg>
        <pc:picChg chg="del">
          <ac:chgData name="Bunce, Caroline" userId="S::caroline.bunce@mnscorp.net::927ee524-7484-4574-84dc-db5d8ef6b066" providerId="AD" clId="Web-{9D7AC34F-759B-4A00-03FE-AE9A9DD314D0}" dt="2023-06-28T14:34:04.232" v="6"/>
          <ac:picMkLst>
            <pc:docMk/>
            <pc:sldMk cId="1708143174" sldId="260"/>
            <ac:picMk id="7" creationId="{68A91F0E-1AEC-4968-A6AE-8C0BAF9CBD9F}"/>
          </ac:picMkLst>
        </pc:picChg>
      </pc:sldChg>
      <pc:sldChg chg="addSp delSp">
        <pc:chgData name="Bunce, Caroline" userId="S::caroline.bunce@mnscorp.net::927ee524-7484-4574-84dc-db5d8ef6b066" providerId="AD" clId="Web-{9D7AC34F-759B-4A00-03FE-AE9A9DD314D0}" dt="2023-06-28T14:34:18.045" v="11"/>
        <pc:sldMkLst>
          <pc:docMk/>
          <pc:sldMk cId="4081129505" sldId="261"/>
        </pc:sldMkLst>
        <pc:picChg chg="del">
          <ac:chgData name="Bunce, Caroline" userId="S::caroline.bunce@mnscorp.net::927ee524-7484-4574-84dc-db5d8ef6b066" providerId="AD" clId="Web-{9D7AC34F-759B-4A00-03FE-AE9A9DD314D0}" dt="2023-06-28T14:34:17.420" v="10"/>
          <ac:picMkLst>
            <pc:docMk/>
            <pc:sldMk cId="4081129505" sldId="261"/>
            <ac:picMk id="3" creationId="{8F14FA36-ED06-4729-9BF6-D9094E0A8A64}"/>
          </ac:picMkLst>
        </pc:picChg>
        <pc:picChg chg="add">
          <ac:chgData name="Bunce, Caroline" userId="S::caroline.bunce@mnscorp.net::927ee524-7484-4574-84dc-db5d8ef6b066" providerId="AD" clId="Web-{9D7AC34F-759B-4A00-03FE-AE9A9DD314D0}" dt="2023-06-28T14:34:18.045" v="11"/>
          <ac:picMkLst>
            <pc:docMk/>
            <pc:sldMk cId="4081129505" sldId="261"/>
            <ac:picMk id="6" creationId="{85AD4504-19EC-C84C-714D-0F6EB1D4F0D9}"/>
          </ac:picMkLst>
        </pc:picChg>
      </pc:sldChg>
      <pc:sldChg chg="addSp delSp">
        <pc:chgData name="Bunce, Caroline" userId="S::caroline.bunce@mnscorp.net::927ee524-7484-4574-84dc-db5d8ef6b066" providerId="AD" clId="Web-{9D7AC34F-759B-4A00-03FE-AE9A9DD314D0}" dt="2023-06-28T14:34:46.454" v="20"/>
        <pc:sldMkLst>
          <pc:docMk/>
          <pc:sldMk cId="2521925336" sldId="263"/>
        </pc:sldMkLst>
        <pc:picChg chg="del">
          <ac:chgData name="Bunce, Caroline" userId="S::caroline.bunce@mnscorp.net::927ee524-7484-4574-84dc-db5d8ef6b066" providerId="AD" clId="Web-{9D7AC34F-759B-4A00-03FE-AE9A9DD314D0}" dt="2023-06-28T14:34:45.844" v="19"/>
          <ac:picMkLst>
            <pc:docMk/>
            <pc:sldMk cId="2521925336" sldId="263"/>
            <ac:picMk id="3" creationId="{0064AF64-C76F-4E9A-9FAE-55C2BD124B6E}"/>
          </ac:picMkLst>
        </pc:picChg>
        <pc:picChg chg="add">
          <ac:chgData name="Bunce, Caroline" userId="S::caroline.bunce@mnscorp.net::927ee524-7484-4574-84dc-db5d8ef6b066" providerId="AD" clId="Web-{9D7AC34F-759B-4A00-03FE-AE9A9DD314D0}" dt="2023-06-28T14:34:46.454" v="20"/>
          <ac:picMkLst>
            <pc:docMk/>
            <pc:sldMk cId="2521925336" sldId="263"/>
            <ac:picMk id="6" creationId="{FC986B92-498A-D66E-4760-0CE046ECD9AF}"/>
          </ac:picMkLst>
        </pc:picChg>
      </pc:sldChg>
      <pc:sldChg chg="addSp delSp modSp">
        <pc:chgData name="Bunce, Caroline" userId="S::caroline.bunce@mnscorp.net::927ee524-7484-4574-84dc-db5d8ef6b066" providerId="AD" clId="Web-{9D7AC34F-759B-4A00-03FE-AE9A9DD314D0}" dt="2023-06-28T14:34:53.954" v="23" actId="1076"/>
        <pc:sldMkLst>
          <pc:docMk/>
          <pc:sldMk cId="385339867" sldId="264"/>
        </pc:sldMkLst>
        <pc:picChg chg="add mod">
          <ac:chgData name="Bunce, Caroline" userId="S::caroline.bunce@mnscorp.net::927ee524-7484-4574-84dc-db5d8ef6b066" providerId="AD" clId="Web-{9D7AC34F-759B-4A00-03FE-AE9A9DD314D0}" dt="2023-06-28T14:34:53.954" v="23" actId="1076"/>
          <ac:picMkLst>
            <pc:docMk/>
            <pc:sldMk cId="385339867" sldId="264"/>
            <ac:picMk id="4" creationId="{6586DF17-E94D-8B15-BB88-753181D5E5CD}"/>
          </ac:picMkLst>
        </pc:picChg>
        <pc:picChg chg="del">
          <ac:chgData name="Bunce, Caroline" userId="S::caroline.bunce@mnscorp.net::927ee524-7484-4574-84dc-db5d8ef6b066" providerId="AD" clId="Web-{9D7AC34F-759B-4A00-03FE-AE9A9DD314D0}" dt="2023-06-28T14:34:49.782" v="21"/>
          <ac:picMkLst>
            <pc:docMk/>
            <pc:sldMk cId="385339867" sldId="264"/>
            <ac:picMk id="6" creationId="{32A48F28-7030-4E06-9ECA-64414EBD9123}"/>
          </ac:picMkLst>
        </pc:picChg>
      </pc:sldChg>
      <pc:sldChg chg="addSp delSp">
        <pc:chgData name="Bunce, Caroline" userId="S::caroline.bunce@mnscorp.net::927ee524-7484-4574-84dc-db5d8ef6b066" providerId="AD" clId="Web-{9D7AC34F-759B-4A00-03FE-AE9A9DD314D0}" dt="2023-06-28T14:34:58.720" v="25"/>
        <pc:sldMkLst>
          <pc:docMk/>
          <pc:sldMk cId="1930174682" sldId="265"/>
        </pc:sldMkLst>
        <pc:picChg chg="del">
          <ac:chgData name="Bunce, Caroline" userId="S::caroline.bunce@mnscorp.net::927ee524-7484-4574-84dc-db5d8ef6b066" providerId="AD" clId="Web-{9D7AC34F-759B-4A00-03FE-AE9A9DD314D0}" dt="2023-06-28T14:34:57.767" v="24"/>
          <ac:picMkLst>
            <pc:docMk/>
            <pc:sldMk cId="1930174682" sldId="265"/>
            <ac:picMk id="2" creationId="{B608661A-58A4-4B3E-AAA1-C45D80FCFC9D}"/>
          </ac:picMkLst>
        </pc:picChg>
        <pc:picChg chg="add">
          <ac:chgData name="Bunce, Caroline" userId="S::caroline.bunce@mnscorp.net::927ee524-7484-4574-84dc-db5d8ef6b066" providerId="AD" clId="Web-{9D7AC34F-759B-4A00-03FE-AE9A9DD314D0}" dt="2023-06-28T14:34:58.720" v="25"/>
          <ac:picMkLst>
            <pc:docMk/>
            <pc:sldMk cId="1930174682" sldId="265"/>
            <ac:picMk id="5" creationId="{588CB98C-0228-ABDF-1382-6E10BD3F8F01}"/>
          </ac:picMkLst>
        </pc:picChg>
      </pc:sldChg>
      <pc:sldChg chg="addSp delSp modSp">
        <pc:chgData name="Bunce, Caroline" userId="S::caroline.bunce@mnscorp.net::927ee524-7484-4574-84dc-db5d8ef6b066" providerId="AD" clId="Web-{9D7AC34F-759B-4A00-03FE-AE9A9DD314D0}" dt="2023-06-28T14:35:10.737" v="29" actId="1076"/>
        <pc:sldMkLst>
          <pc:docMk/>
          <pc:sldMk cId="168996373" sldId="266"/>
        </pc:sldMkLst>
        <pc:picChg chg="del">
          <ac:chgData name="Bunce, Caroline" userId="S::caroline.bunce@mnscorp.net::927ee524-7484-4574-84dc-db5d8ef6b066" providerId="AD" clId="Web-{9D7AC34F-759B-4A00-03FE-AE9A9DD314D0}" dt="2023-06-28T14:35:02.486" v="26"/>
          <ac:picMkLst>
            <pc:docMk/>
            <pc:sldMk cId="168996373" sldId="266"/>
            <ac:picMk id="2" creationId="{A0B8ECA6-AC16-4B27-AE59-28FB00494100}"/>
          </ac:picMkLst>
        </pc:picChg>
        <pc:picChg chg="add mod">
          <ac:chgData name="Bunce, Caroline" userId="S::caroline.bunce@mnscorp.net::927ee524-7484-4574-84dc-db5d8ef6b066" providerId="AD" clId="Web-{9D7AC34F-759B-4A00-03FE-AE9A9DD314D0}" dt="2023-06-28T14:35:10.737" v="29" actId="1076"/>
          <ac:picMkLst>
            <pc:docMk/>
            <pc:sldMk cId="168996373" sldId="266"/>
            <ac:picMk id="5" creationId="{7EFE1ABE-249C-F9B5-11BF-ABA1B918F0BF}"/>
          </ac:picMkLst>
        </pc:picChg>
      </pc:sldChg>
      <pc:sldChg chg="addSp delSp">
        <pc:chgData name="Bunce, Caroline" userId="S::caroline.bunce@mnscorp.net::927ee524-7484-4574-84dc-db5d8ef6b066" providerId="AD" clId="Web-{9D7AC34F-759B-4A00-03FE-AE9A9DD314D0}" dt="2023-06-28T14:35:16.721" v="31"/>
        <pc:sldMkLst>
          <pc:docMk/>
          <pc:sldMk cId="855185679" sldId="268"/>
        </pc:sldMkLst>
        <pc:picChg chg="del">
          <ac:chgData name="Bunce, Caroline" userId="S::caroline.bunce@mnscorp.net::927ee524-7484-4574-84dc-db5d8ef6b066" providerId="AD" clId="Web-{9D7AC34F-759B-4A00-03FE-AE9A9DD314D0}" dt="2023-06-28T14:35:15.846" v="30"/>
          <ac:picMkLst>
            <pc:docMk/>
            <pc:sldMk cId="855185679" sldId="268"/>
            <ac:picMk id="2" creationId="{B71CFCC1-EFC4-4354-9CE6-0843F0853CF1}"/>
          </ac:picMkLst>
        </pc:picChg>
        <pc:picChg chg="add">
          <ac:chgData name="Bunce, Caroline" userId="S::caroline.bunce@mnscorp.net::927ee524-7484-4574-84dc-db5d8ef6b066" providerId="AD" clId="Web-{9D7AC34F-759B-4A00-03FE-AE9A9DD314D0}" dt="2023-06-28T14:35:16.721" v="31"/>
          <ac:picMkLst>
            <pc:docMk/>
            <pc:sldMk cId="855185679" sldId="268"/>
            <ac:picMk id="6" creationId="{547B5AAA-07AD-5165-EFCE-3C4B1D9E9389}"/>
          </ac:picMkLst>
        </pc:picChg>
      </pc:sldChg>
      <pc:sldChg chg="addSp delSp">
        <pc:chgData name="Bunce, Caroline" userId="S::caroline.bunce@mnscorp.net::927ee524-7484-4574-84dc-db5d8ef6b066" providerId="AD" clId="Web-{9D7AC34F-759B-4A00-03FE-AE9A9DD314D0}" dt="2023-06-28T14:35:20.722" v="33"/>
        <pc:sldMkLst>
          <pc:docMk/>
          <pc:sldMk cId="447782672" sldId="269"/>
        </pc:sldMkLst>
        <pc:picChg chg="add">
          <ac:chgData name="Bunce, Caroline" userId="S::caroline.bunce@mnscorp.net::927ee524-7484-4574-84dc-db5d8ef6b066" providerId="AD" clId="Web-{9D7AC34F-759B-4A00-03FE-AE9A9DD314D0}" dt="2023-06-28T14:35:20.722" v="33"/>
          <ac:picMkLst>
            <pc:docMk/>
            <pc:sldMk cId="447782672" sldId="269"/>
            <ac:picMk id="3" creationId="{A3D99FD3-35B6-6CDE-1DE3-4093A6D9FAF0}"/>
          </ac:picMkLst>
        </pc:picChg>
        <pc:picChg chg="del">
          <ac:chgData name="Bunce, Caroline" userId="S::caroline.bunce@mnscorp.net::927ee524-7484-4574-84dc-db5d8ef6b066" providerId="AD" clId="Web-{9D7AC34F-759B-4A00-03FE-AE9A9DD314D0}" dt="2023-06-28T14:35:20.128" v="32"/>
          <ac:picMkLst>
            <pc:docMk/>
            <pc:sldMk cId="447782672" sldId="269"/>
            <ac:picMk id="14" creationId="{115CF04C-D658-4B52-8F26-51C687981E93}"/>
          </ac:picMkLst>
        </pc:picChg>
      </pc:sldChg>
      <pc:sldChg chg="delSp">
        <pc:chgData name="Bunce, Caroline" userId="S::caroline.bunce@mnscorp.net::927ee524-7484-4574-84dc-db5d8ef6b066" providerId="AD" clId="Web-{9D7AC34F-759B-4A00-03FE-AE9A9DD314D0}" dt="2023-06-28T14:33:46.371" v="0"/>
        <pc:sldMkLst>
          <pc:docMk/>
          <pc:sldMk cId="4122267439" sldId="270"/>
        </pc:sldMkLst>
        <pc:picChg chg="del">
          <ac:chgData name="Bunce, Caroline" userId="S::caroline.bunce@mnscorp.net::927ee524-7484-4574-84dc-db5d8ef6b066" providerId="AD" clId="Web-{9D7AC34F-759B-4A00-03FE-AE9A9DD314D0}" dt="2023-06-28T14:33:46.371" v="0"/>
          <ac:picMkLst>
            <pc:docMk/>
            <pc:sldMk cId="4122267439" sldId="270"/>
            <ac:picMk id="5" creationId="{8137162C-3574-4383-8D24-75C18DD3059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3D649-A925-4A47-B794-5D4731CD0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ACA2D-5A47-4368-A51E-B9639C6AE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926FA-A747-40FE-9C2A-605420891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1DC03-2FEB-4B06-9641-F59FFE54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9BDAF-0EAA-4254-9CC4-1A195DA3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73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8F84-9100-4501-8279-DA93E3C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48553-F59B-42C0-94AC-5A9E83C4B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E9ACF-B82E-4964-94D1-3BA1BBAA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AE005-27C1-4D42-BB3E-128FF6BDF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B08AC-DA9B-4CB1-8929-1C38C469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78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8A4C0E-95E7-4997-8D2B-863FC1CA0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710A1-AFD0-4106-A89D-EA4836371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E9D5A-3D6B-4C8D-8102-4837E99A0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DCA9C-9364-40B3-A7DC-27C429393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5D9C-2714-4D8D-AB45-118CB259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03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357EF-1033-4A7E-8F87-D82CB8DAE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1752-BFB7-42AE-AA86-E7BF547CF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059B3-CAF1-409B-80E4-CCDCE478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044D2-0BFE-4074-A296-4439B1E9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58367-F543-4682-B79E-22F88BE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7C7E-4D27-4D5F-824C-6FCA5BE3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4481-3D10-4732-A4D8-F4EB9817C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56859-F898-45A1-B461-9241BE4C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40294-4C60-4D51-88F1-A63FA2E1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398C5-2DC2-4B50-A086-21819ADC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5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D447A-737C-471A-8FF4-CAAF438B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D55E8-E29C-43CC-8F69-101426164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8C09D-8816-4A3B-945A-82B617AC7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6A53D-8C47-4838-A0C7-CB0050DE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7F885-3914-4952-AFBF-345ED377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23585-3B0E-4A9C-B61A-9302B4CD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60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BE133-DAB2-4E48-B6E3-642AB87C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88B61-F89E-4435-B84C-00E0FA9EE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91F8B-183F-4E03-960D-C9C53D922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06A01-8A54-4A4F-9CBF-B9A290DBA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4DBBE-A693-4ABD-BDB1-42DF60F1D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D11E70-64CC-42E0-B749-0CE03DEA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1784C8-4BCD-4236-B004-C364A70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3EDEF-5CDE-4F54-9F27-7BE8DFCE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D674-4624-4FD7-97AB-B9077CB4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0E083-007B-4236-9DA0-697CC322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1875F-32EA-4F58-A2B7-5262CFB8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0564D-21FE-4DAB-8B56-04051716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63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9ECE6-78F3-4FE0-956F-C7EAB862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548F5-D26C-4843-9ECD-1C90F28C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71F89-E2FC-4889-9A99-B6317CFA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2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AAD5-9A02-4D5D-B61D-654A5CB2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250A3-AB6C-4120-9A89-3C5A196CA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91CC8-4061-4FF3-890F-37A68B9AD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2DBD0-2CE5-4FEE-BDFC-A7D4063C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C34DD-CFC4-4C16-825F-6DA93C82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0B256-D51F-40C4-BB0E-11DA0D61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30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7915-F555-4923-B106-D685CB4E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CC505-F218-4023-9DC4-800638A70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00532-8441-4C44-89CC-841E0EB02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7B9CC-83C1-4EEF-A5E1-ABE1EB4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F7E4D-C365-4BB2-A5E6-0E378C04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42BF0-4961-4111-9F95-1C344182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61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62D82B-2CB0-41EA-9134-DDAA802C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E7DB-A5D5-4EE0-BB37-81D5B9990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3A653-53C3-46D4-9750-CE44069FE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436C8-0FA8-4419-A687-2B7FAE8C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F93AE-260B-4BDA-BE15-A6A3AF95D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1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4BE2E-D6F8-4924-8A34-3F6EEBE4DDC7}"/>
              </a:ext>
            </a:extLst>
          </p:cNvPr>
          <p:cNvSpPr txBox="1"/>
          <p:nvPr/>
        </p:nvSpPr>
        <p:spPr>
          <a:xfrm>
            <a:off x="76200" y="128614"/>
            <a:ext cx="919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What’s On My Plate? Historical Sources – Information for teachers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69802D9-4470-4933-8029-62F5A82BF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335902"/>
              </p:ext>
            </p:extLst>
          </p:nvPr>
        </p:nvGraphicFramePr>
        <p:xfrm>
          <a:off x="103759" y="559832"/>
          <a:ext cx="11992991" cy="5755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991">
                  <a:extLst>
                    <a:ext uri="{9D8B030D-6E8A-4147-A177-3AD203B41FA5}">
                      <a16:colId xmlns:a16="http://schemas.microsoft.com/office/drawing/2014/main" val="359985831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402679270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280313800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1333563596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val="3397350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900" b="1" dirty="0">
                          <a:latin typeface="MS London" panose="020B0503020203020204" pitchFamily="34" charset="0"/>
                        </a:rPr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latin typeface="MS London" panose="020B0503020203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latin typeface="MS London" panose="020B0503020203020204" pitchFamily="34" charset="0"/>
                        </a:rPr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latin typeface="MS London" panose="020B0503020203020204" pitchFamily="3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latin typeface="MS London" panose="020B0503020203020204" pitchFamily="34" charset="0"/>
                        </a:rPr>
                        <a:t>Focus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09534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A Good Cook never spoils the broth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Article from The Marks &amp; Spencer Magazine, 1932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i="0" dirty="0">
                          <a:latin typeface="MS London" panose="020B0503020203020204" pitchFamily="34" charset="0"/>
                        </a:rPr>
                        <a:t>Spot the names of the dishes under </a:t>
                      </a:r>
                      <a:r>
                        <a:rPr lang="en-GB" sz="1300" i="1" dirty="0">
                          <a:latin typeface="MS London" panose="020B0503020203020204" pitchFamily="34" charset="0"/>
                        </a:rPr>
                        <a:t>For</a:t>
                      </a:r>
                      <a:r>
                        <a:rPr lang="en-GB" sz="1300" i="0" dirty="0">
                          <a:latin typeface="MS London" panose="020B0503020203020204" pitchFamily="34" charset="0"/>
                        </a:rPr>
                        <a:t> </a:t>
                      </a:r>
                      <a:r>
                        <a:rPr lang="en-GB" sz="1300" i="1" dirty="0">
                          <a:latin typeface="MS London" panose="020B0503020203020204" pitchFamily="34" charset="0"/>
                        </a:rPr>
                        <a:t>Breakfast</a:t>
                      </a:r>
                      <a:r>
                        <a:rPr lang="en-GB" sz="1300" i="0" dirty="0">
                          <a:latin typeface="MS London" panose="020B0503020203020204" pitchFamily="34" charset="0"/>
                        </a:rPr>
                        <a:t>. Read the recipes to find out what they were like.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7604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Café Bar in Guildford store, 1941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Photograph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Find the menu on the wall. What are the dishes?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4864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Café Bar in Watford store, 1930s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Photograph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latin typeface="MS London" panose="020B0503020203020204" pitchFamily="34" charset="0"/>
                        </a:rPr>
                        <a:t>Find the menu on the wall. What are the dishes? Is there any other food and drink?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780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Cafe Bar meal costs, 1941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Company 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latin typeface="MS London" panose="020B0503020203020204" pitchFamily="34" charset="0"/>
                        </a:rPr>
                        <a:t>Are there any foods you don’t know? Use the Glossary to find out what they are.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80687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Leaflet on menu planning, 1950s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Company 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latin typeface="MS London" panose="020B0503020203020204" pitchFamily="34" charset="0"/>
                        </a:rPr>
                        <a:t>Are there any foods you don’t know? Use the Glossary to find out what they are.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5368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Tinned food labels, 1950s-60s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Food packaging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How are the foods described on the labels? Why? What other food might you add to make a meal?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0053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Fresh Fried Fillets, 1950s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Photograph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How long does it take to get this dish ready? What other food might you add to make a meal?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5167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Sandwiches and rolls, Oxford 1951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Photograph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Can you spot the other sandwich fillings that were available? Which would you choose?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8989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Frozen Foods, 1971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Advert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Choose a meal from the packets you can see. What frozen vegetables could you add?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7699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A New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Article from St Michael News, Sep 1974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Read the article to find the foods you could buy in this new range. Choose a meal from the dishes.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8753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Chicken Tikka Masala, 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Food packaging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Would you add anything to this food to make a meal?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8724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Lamb recipes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From Microwave Cooking, Jenny Webb, 1983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Choose one of these lamb dishes. Look at the bottom of the recipe page to find the matching picture.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40335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F78FEE1-1030-4727-B1FF-7304E2C88685}"/>
              </a:ext>
            </a:extLst>
          </p:cNvPr>
          <p:cNvSpPr txBox="1"/>
          <p:nvPr/>
        </p:nvSpPr>
        <p:spPr>
          <a:xfrm rot="16200000">
            <a:off x="-314325" y="1680606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1930s-40s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6860D-7FDF-4E44-96F5-D0C68760ECA0}"/>
              </a:ext>
            </a:extLst>
          </p:cNvPr>
          <p:cNvSpPr txBox="1"/>
          <p:nvPr/>
        </p:nvSpPr>
        <p:spPr>
          <a:xfrm rot="16200000">
            <a:off x="-314327" y="3628470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1950s-60s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EEE74-4F16-4302-B2DB-D9217E419AED}"/>
              </a:ext>
            </a:extLst>
          </p:cNvPr>
          <p:cNvSpPr txBox="1"/>
          <p:nvPr/>
        </p:nvSpPr>
        <p:spPr>
          <a:xfrm rot="16200000">
            <a:off x="-314326" y="5576333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1970s-80s</a:t>
            </a:r>
          </a:p>
        </p:txBody>
      </p:sp>
    </p:spTree>
    <p:extLst>
      <p:ext uri="{BB962C8B-B14F-4D97-AF65-F5344CB8AC3E}">
        <p14:creationId xmlns:p14="http://schemas.microsoft.com/office/powerpoint/2010/main" val="412226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C52C34DD-EE27-474E-9976-81AAF8650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3171" r="5067" b="3750"/>
          <a:stretch/>
        </p:blipFill>
        <p:spPr>
          <a:xfrm>
            <a:off x="4695826" y="-8185"/>
            <a:ext cx="6095999" cy="6866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D1DDC0-A130-444B-A9C6-1F5C43868F63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25459-CFF8-4A86-8F27-F599DE5170BF}"/>
              </a:ext>
            </a:extLst>
          </p:cNvPr>
          <p:cNvSpPr txBox="1"/>
          <p:nvPr/>
        </p:nvSpPr>
        <p:spPr>
          <a:xfrm>
            <a:off x="160010" y="6725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Frozen Foods advert, 1971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D56C8A-03FB-4204-A52D-6CB3278A0855}"/>
              </a:ext>
            </a:extLst>
          </p:cNvPr>
          <p:cNvSpPr txBox="1"/>
          <p:nvPr/>
        </p:nvSpPr>
        <p:spPr>
          <a:xfrm>
            <a:off x="160010" y="1790534"/>
            <a:ext cx="4094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r>
              <a:rPr lang="en-GB" sz="1600" dirty="0">
                <a:latin typeface="MS London" panose="020B0503020203020204" pitchFamily="34" charset="0"/>
              </a:rPr>
              <a:t>Kipper – </a:t>
            </a:r>
            <a:r>
              <a:rPr lang="en-US" sz="1600" dirty="0">
                <a:latin typeface="MS London" panose="020B0503020203020204" pitchFamily="34" charset="0"/>
              </a:rPr>
              <a:t>a whole herring fish, salted or pickled, and smoked that is a traditional breakfast dish</a:t>
            </a:r>
            <a:endParaRPr lang="en-GB" sz="1400" dirty="0">
              <a:latin typeface="MS London" panose="020B0503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9026-4CE4-4C5B-93A6-C7F9A632306C}"/>
              </a:ext>
            </a:extLst>
          </p:cNvPr>
          <p:cNvSpPr txBox="1"/>
          <p:nvPr/>
        </p:nvSpPr>
        <p:spPr>
          <a:xfrm>
            <a:off x="160010" y="3424907"/>
            <a:ext cx="43072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MS London" panose="020B0503020203020204" pitchFamily="34" charset="0"/>
              </a:rPr>
              <a:t>Choose a meal from the packets you can see. </a:t>
            </a:r>
          </a:p>
          <a:p>
            <a:endParaRPr lang="en-GB" b="1" dirty="0">
              <a:latin typeface="MS London" panose="020B0503020203020204" pitchFamily="34" charset="0"/>
            </a:endParaRPr>
          </a:p>
          <a:p>
            <a:r>
              <a:rPr lang="en-GB" sz="1800" b="1" dirty="0">
                <a:latin typeface="MS London" panose="020B0503020203020204" pitchFamily="34" charset="0"/>
              </a:rPr>
              <a:t>What frozen vegetables could you add?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8CB98C-0228-ABDF-1382-6E10BD3F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6172215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7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DD2F714-F3D4-4E2B-9BB9-4E3A90595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121"/>
            <a:ext cx="12192000" cy="3572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7DC15B-AD1C-4B36-AFA9-61187E987E3B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E5FAA-4609-42D3-A7F8-45B0EC788FA6}"/>
              </a:ext>
            </a:extLst>
          </p:cNvPr>
          <p:cNvSpPr txBox="1"/>
          <p:nvPr/>
        </p:nvSpPr>
        <p:spPr>
          <a:xfrm>
            <a:off x="160010" y="5984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Article from St Michael News, Sep 1974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72860-CF39-42A4-9C7A-CEBA29DA3E0B}"/>
              </a:ext>
            </a:extLst>
          </p:cNvPr>
          <p:cNvSpPr txBox="1"/>
          <p:nvPr/>
        </p:nvSpPr>
        <p:spPr>
          <a:xfrm>
            <a:off x="160010" y="5907037"/>
            <a:ext cx="117462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r>
              <a:rPr lang="en-GB" sz="1600" dirty="0">
                <a:latin typeface="MS London" panose="020B0503020203020204" pitchFamily="34" charset="0"/>
              </a:rPr>
              <a:t>Beef stroganoff – beef cooked in a sauce made from butter and flour </a:t>
            </a:r>
            <a:r>
              <a:rPr lang="en-US" sz="1600" dirty="0">
                <a:latin typeface="MS London" panose="020B0503020203020204" pitchFamily="34" charset="0"/>
              </a:rPr>
              <a:t>with mushrooms, onions, garlic, beef broth and sour cream.</a:t>
            </a:r>
            <a:endParaRPr lang="en-GB" sz="1600" dirty="0">
              <a:latin typeface="MS London" panose="020B0503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2FE957-DA77-409D-94FB-0495714485D6}"/>
              </a:ext>
            </a:extLst>
          </p:cNvPr>
          <p:cNvSpPr txBox="1"/>
          <p:nvPr/>
        </p:nvSpPr>
        <p:spPr>
          <a:xfrm>
            <a:off x="160010" y="1402384"/>
            <a:ext cx="1184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MS London" panose="020B0503020203020204" pitchFamily="34" charset="0"/>
              </a:rPr>
              <a:t>Read the article to find the foods you could buy in this new range. Choose a meal from the dishes.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EFE1ABE-249C-F9B5-11BF-ABA1B918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524" y="147653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BC870A9-7A7C-4DBF-8EA6-7A2557E4F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549"/>
            <a:ext cx="6677703" cy="3855835"/>
          </a:xfrm>
          <a:prstGeom prst="rect">
            <a:avLst/>
          </a:prstGeom>
        </p:spPr>
      </p:pic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11198F8-054E-423C-8345-F27E08214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38888" r="23066" b="14915"/>
          <a:stretch/>
        </p:blipFill>
        <p:spPr>
          <a:xfrm>
            <a:off x="6677703" y="1385615"/>
            <a:ext cx="5224872" cy="2505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B6670-0FFC-44FE-A3B6-13D1F82DE0C6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A0B73-9324-4A1F-B5BB-DD471DFABDC0}"/>
              </a:ext>
            </a:extLst>
          </p:cNvPr>
          <p:cNvSpPr txBox="1"/>
          <p:nvPr/>
        </p:nvSpPr>
        <p:spPr>
          <a:xfrm>
            <a:off x="160010" y="6725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Chicken Tikka Masala food packaging, 1987</a:t>
            </a:r>
          </a:p>
        </p:txBody>
      </p:sp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89F0031-811B-4962-BD2F-FC5A23A87D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r="12957" b="75078"/>
          <a:stretch/>
        </p:blipFill>
        <p:spPr>
          <a:xfrm>
            <a:off x="160010" y="5162221"/>
            <a:ext cx="7209764" cy="13756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1E7581-4499-4D32-896B-3E9C867B105E}"/>
              </a:ext>
            </a:extLst>
          </p:cNvPr>
          <p:cNvSpPr txBox="1"/>
          <p:nvPr/>
        </p:nvSpPr>
        <p:spPr>
          <a:xfrm>
            <a:off x="7589511" y="4146558"/>
            <a:ext cx="4442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S London" panose="020B0503020203020204" pitchFamily="34" charset="0"/>
              </a:rPr>
              <a:t>Marinated – </a:t>
            </a:r>
            <a:r>
              <a:rPr lang="en-US" sz="1400" dirty="0">
                <a:latin typeface="MS London" panose="020B0503020203020204" pitchFamily="34" charset="0"/>
              </a:rPr>
              <a:t>Marinating is a process of soaking raw meat in a sauce before cooking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S London" panose="020B0503020203020204" pitchFamily="34" charset="0"/>
              </a:rPr>
              <a:t>Masala - a spice mix used in South Asian cooking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S London" panose="020B0503020203020204" pitchFamily="34" charset="0"/>
              </a:rPr>
              <a:t>Conventional cooking – cooking using an oven rather than </a:t>
            </a:r>
            <a:r>
              <a:rPr lang="en-US" sz="1400">
                <a:latin typeface="MS London" panose="020B0503020203020204" pitchFamily="34" charset="0"/>
              </a:rPr>
              <a:t>a microwave</a:t>
            </a:r>
            <a:endParaRPr lang="en-GB" sz="1400" dirty="0">
              <a:latin typeface="MS London" panose="020B0503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0BCB3-F127-4D41-84FF-F3E277D6429D}"/>
              </a:ext>
            </a:extLst>
          </p:cNvPr>
          <p:cNvSpPr txBox="1"/>
          <p:nvPr/>
        </p:nvSpPr>
        <p:spPr>
          <a:xfrm>
            <a:off x="4987724" y="672584"/>
            <a:ext cx="6431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MS London" panose="020B0503020203020204" pitchFamily="34" charset="0"/>
              </a:rPr>
              <a:t>Would you add anything to this food to make a meal?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47B5AAA-07AD-5165-EFCE-3C4B1D9E9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4" y="147653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8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food&#10;&#10;Description automatically generated">
            <a:extLst>
              <a:ext uri="{FF2B5EF4-FFF2-40B4-BE49-F238E27FC236}">
                <a16:creationId xmlns:a16="http://schemas.microsoft.com/office/drawing/2014/main" id="{130B4E53-63AB-4024-949C-071C2269B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7" t="2340"/>
          <a:stretch/>
        </p:blipFill>
        <p:spPr>
          <a:xfrm>
            <a:off x="6296921" y="134448"/>
            <a:ext cx="5006934" cy="65118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1FB5256-39AA-496F-B17D-A556520AD64A}"/>
              </a:ext>
            </a:extLst>
          </p:cNvPr>
          <p:cNvGrpSpPr/>
          <p:nvPr/>
        </p:nvGrpSpPr>
        <p:grpSpPr>
          <a:xfrm>
            <a:off x="1089067" y="70353"/>
            <a:ext cx="5207854" cy="6259581"/>
            <a:chOff x="536454" y="59346"/>
            <a:chExt cx="5559545" cy="6798654"/>
          </a:xfrm>
        </p:grpSpPr>
        <p:pic>
          <p:nvPicPr>
            <p:cNvPr id="4" name="Picture 3" descr="A close up of food&#10;&#10;Description automatically generated">
              <a:extLst>
                <a:ext uri="{FF2B5EF4-FFF2-40B4-BE49-F238E27FC236}">
                  <a16:creationId xmlns:a16="http://schemas.microsoft.com/office/drawing/2014/main" id="{732DAD94-230D-4613-A8D1-0F01874DD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9" r="49732"/>
            <a:stretch/>
          </p:blipFill>
          <p:spPr>
            <a:xfrm rot="154177">
              <a:off x="679593" y="176212"/>
              <a:ext cx="5359258" cy="65055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A83AC6-FD65-48A6-B6F7-3178D5B2AD0B}"/>
                </a:ext>
              </a:extLst>
            </p:cNvPr>
            <p:cNvSpPr/>
            <p:nvPr/>
          </p:nvSpPr>
          <p:spPr>
            <a:xfrm>
              <a:off x="536454" y="59346"/>
              <a:ext cx="4226046" cy="150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6F8AB0-7263-41BD-A9D6-4538B745A2B8}"/>
                </a:ext>
              </a:extLst>
            </p:cNvPr>
            <p:cNvSpPr/>
            <p:nvPr/>
          </p:nvSpPr>
          <p:spPr>
            <a:xfrm>
              <a:off x="676274" y="6571152"/>
              <a:ext cx="5419725" cy="286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60AFE8-14F7-4D80-9DF4-B61035DC6225}"/>
                </a:ext>
              </a:extLst>
            </p:cNvPr>
            <p:cNvSpPr/>
            <p:nvPr/>
          </p:nvSpPr>
          <p:spPr>
            <a:xfrm rot="5400000">
              <a:off x="-2463419" y="3421597"/>
              <a:ext cx="6299631" cy="299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5B281BA-7792-4A35-8FC5-6269B4307EBF}"/>
              </a:ext>
            </a:extLst>
          </p:cNvPr>
          <p:cNvSpPr txBox="1"/>
          <p:nvPr/>
        </p:nvSpPr>
        <p:spPr>
          <a:xfrm>
            <a:off x="44225" y="248366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20DC56-3811-46FB-9058-7D21DB6539C9}"/>
              </a:ext>
            </a:extLst>
          </p:cNvPr>
          <p:cNvSpPr txBox="1"/>
          <p:nvPr/>
        </p:nvSpPr>
        <p:spPr>
          <a:xfrm>
            <a:off x="98081" y="669085"/>
            <a:ext cx="12941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MS London" panose="020B0503020203020204" pitchFamily="34" charset="0"/>
              </a:rPr>
              <a:t>From Microwave Cooking, Jenny Webb, 1983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E1B1F3-F5DD-4D94-845C-B72F45A54723}"/>
              </a:ext>
            </a:extLst>
          </p:cNvPr>
          <p:cNvSpPr txBox="1"/>
          <p:nvPr/>
        </p:nvSpPr>
        <p:spPr>
          <a:xfrm>
            <a:off x="81807" y="6168937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MS London" panose="020B0503020203020204" pitchFamily="34" charset="0"/>
              </a:rPr>
              <a:t>Choose one of these lamb dishes. Look at the bottom of the recipe page to find the matching picture.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3D99FD3-35B6-6CDE-1DE3-4093A6D9F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4" y="147653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82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7536712-DE86-49A1-A702-86DA169E9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29" y="0"/>
            <a:ext cx="4983308" cy="685800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E37BD6F-5F33-41D1-99A9-F73B4B02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0" t="51111" r="4617"/>
          <a:stretch/>
        </p:blipFill>
        <p:spPr>
          <a:xfrm>
            <a:off x="7267575" y="133350"/>
            <a:ext cx="4764881" cy="5257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D2B542-87CE-41FF-A1EF-4A9DF58C6A2F}"/>
              </a:ext>
            </a:extLst>
          </p:cNvPr>
          <p:cNvSpPr txBox="1"/>
          <p:nvPr/>
        </p:nvSpPr>
        <p:spPr>
          <a:xfrm>
            <a:off x="7014037" y="5514796"/>
            <a:ext cx="4764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r>
              <a:rPr lang="en-GB" dirty="0">
                <a:latin typeface="MS London" panose="020B0503020203020204" pitchFamily="34" charset="0"/>
              </a:rPr>
              <a:t>Bloater – a whole smoked herring fish, with the guts left inside</a:t>
            </a:r>
          </a:p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461233-3C63-4F5D-8FAC-2C3DDA198AFF}"/>
              </a:ext>
            </a:extLst>
          </p:cNvPr>
          <p:cNvSpPr/>
          <p:nvPr/>
        </p:nvSpPr>
        <p:spPr>
          <a:xfrm>
            <a:off x="7211615" y="133350"/>
            <a:ext cx="2438400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523BF-EB7A-4F9C-8638-0FD024AA7123}"/>
              </a:ext>
            </a:extLst>
          </p:cNvPr>
          <p:cNvSpPr txBox="1"/>
          <p:nvPr/>
        </p:nvSpPr>
        <p:spPr>
          <a:xfrm>
            <a:off x="159544" y="133350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C1778-19EC-4F6B-849E-FEED346A8D8B}"/>
              </a:ext>
            </a:extLst>
          </p:cNvPr>
          <p:cNvSpPr txBox="1"/>
          <p:nvPr/>
        </p:nvSpPr>
        <p:spPr>
          <a:xfrm>
            <a:off x="159544" y="514350"/>
            <a:ext cx="1926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MS London" panose="020B0503020203020204" pitchFamily="34" charset="0"/>
              </a:rPr>
              <a:t>Article from The Marks &amp; Spencer Magazine, 1932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754576-38B6-4163-B3AB-575A41694A93}"/>
              </a:ext>
            </a:extLst>
          </p:cNvPr>
          <p:cNvCxnSpPr>
            <a:cxnSpLocks/>
          </p:cNvCxnSpPr>
          <p:nvPr/>
        </p:nvCxnSpPr>
        <p:spPr>
          <a:xfrm>
            <a:off x="3762375" y="5248276"/>
            <a:ext cx="0" cy="1561766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33A9E7-A1D3-49B4-B9BC-A55A92BE56FA}"/>
              </a:ext>
            </a:extLst>
          </p:cNvPr>
          <p:cNvCxnSpPr>
            <a:cxnSpLocks/>
          </p:cNvCxnSpPr>
          <p:nvPr/>
        </p:nvCxnSpPr>
        <p:spPr>
          <a:xfrm>
            <a:off x="3762375" y="5248276"/>
            <a:ext cx="1471446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CFFD-E9D1-421B-A7FD-433E0A71F1EB}"/>
              </a:ext>
            </a:extLst>
          </p:cNvPr>
          <p:cNvCxnSpPr>
            <a:cxnSpLocks/>
          </p:cNvCxnSpPr>
          <p:nvPr/>
        </p:nvCxnSpPr>
        <p:spPr>
          <a:xfrm flipV="1">
            <a:off x="5233821" y="3593656"/>
            <a:ext cx="0" cy="165462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73387C-F4C0-4873-AB40-C1FF2850094C}"/>
              </a:ext>
            </a:extLst>
          </p:cNvPr>
          <p:cNvCxnSpPr>
            <a:cxnSpLocks/>
          </p:cNvCxnSpPr>
          <p:nvPr/>
        </p:nvCxnSpPr>
        <p:spPr>
          <a:xfrm>
            <a:off x="5233821" y="3600651"/>
            <a:ext cx="1471446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10FC5B-E860-447A-B423-43D8E64C05DB}"/>
              </a:ext>
            </a:extLst>
          </p:cNvPr>
          <p:cNvCxnSpPr>
            <a:cxnSpLocks/>
          </p:cNvCxnSpPr>
          <p:nvPr/>
        </p:nvCxnSpPr>
        <p:spPr>
          <a:xfrm>
            <a:off x="6705267" y="3600651"/>
            <a:ext cx="0" cy="3161433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FC6BD45-1662-4E00-92F8-5C70B3C36457}"/>
              </a:ext>
            </a:extLst>
          </p:cNvPr>
          <p:cNvCxnSpPr/>
          <p:nvPr/>
        </p:nvCxnSpPr>
        <p:spPr>
          <a:xfrm flipV="1">
            <a:off x="6796007" y="4695986"/>
            <a:ext cx="415608" cy="356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1F2843-FEB1-4A0E-A5F1-949DB300A5A3}"/>
              </a:ext>
            </a:extLst>
          </p:cNvPr>
          <p:cNvSpPr txBox="1"/>
          <p:nvPr/>
        </p:nvSpPr>
        <p:spPr>
          <a:xfrm>
            <a:off x="7113271" y="283517"/>
            <a:ext cx="2438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dirty="0">
                <a:latin typeface="MS London" panose="020B0503020203020204" pitchFamily="34" charset="0"/>
              </a:rPr>
              <a:t>Spot the names of the dishes under </a:t>
            </a:r>
            <a:r>
              <a:rPr lang="en-GB" sz="1800" b="1" i="1" dirty="0">
                <a:latin typeface="MS London" panose="020B0503020203020204" pitchFamily="34" charset="0"/>
              </a:rPr>
              <a:t>For</a:t>
            </a:r>
            <a:r>
              <a:rPr lang="en-GB" sz="1800" b="1" i="0" dirty="0">
                <a:latin typeface="MS London" panose="020B0503020203020204" pitchFamily="34" charset="0"/>
              </a:rPr>
              <a:t> </a:t>
            </a:r>
            <a:r>
              <a:rPr lang="en-GB" sz="1800" b="1" i="1" dirty="0">
                <a:latin typeface="MS London" panose="020B0503020203020204" pitchFamily="34" charset="0"/>
              </a:rPr>
              <a:t>Breakfast</a:t>
            </a:r>
            <a:r>
              <a:rPr lang="en-GB" sz="1800" b="1" i="0" dirty="0">
                <a:latin typeface="MS London" panose="020B0503020203020204" pitchFamily="34" charset="0"/>
              </a:rPr>
              <a:t>. </a:t>
            </a:r>
          </a:p>
          <a:p>
            <a:endParaRPr lang="en-GB" b="1" dirty="0">
              <a:latin typeface="MS London" panose="020B0503020203020204" pitchFamily="34" charset="0"/>
            </a:endParaRPr>
          </a:p>
          <a:p>
            <a:r>
              <a:rPr lang="en-GB" sz="1800" b="1" i="0" dirty="0">
                <a:latin typeface="MS London" panose="020B0503020203020204" pitchFamily="34" charset="0"/>
              </a:rPr>
              <a:t>Read the recipes to find out what they were like. 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744EA294-6DA4-F813-00BB-D9DAC1C15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6255559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2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E3ACE9-6BA2-4215-996B-8499A889A18C}"/>
              </a:ext>
            </a:extLst>
          </p:cNvPr>
          <p:cNvSpPr txBox="1"/>
          <p:nvPr/>
        </p:nvSpPr>
        <p:spPr>
          <a:xfrm>
            <a:off x="159544" y="133350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1871C-4E70-4FC8-8D76-27ECCB287B5B}"/>
              </a:ext>
            </a:extLst>
          </p:cNvPr>
          <p:cNvSpPr txBox="1"/>
          <p:nvPr/>
        </p:nvSpPr>
        <p:spPr>
          <a:xfrm>
            <a:off x="159543" y="514350"/>
            <a:ext cx="4139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Café Bar in Guildford store, 1941</a:t>
            </a:r>
          </a:p>
        </p:txBody>
      </p:sp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401A20A7-0C23-475F-B02C-44655A90E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266" b="7312"/>
          <a:stretch/>
        </p:blipFill>
        <p:spPr>
          <a:xfrm>
            <a:off x="263950" y="1036537"/>
            <a:ext cx="7652397" cy="5688113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36B6CCB0-66A6-40D1-ACE9-344601908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4" t="41521" b="40568"/>
          <a:stretch/>
        </p:blipFill>
        <p:spPr>
          <a:xfrm>
            <a:off x="9153426" y="1036537"/>
            <a:ext cx="2661501" cy="361013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B6CB82-3F85-4553-86AD-E4E8A4345063}"/>
              </a:ext>
            </a:extLst>
          </p:cNvPr>
          <p:cNvCxnSpPr>
            <a:cxnSpLocks/>
          </p:cNvCxnSpPr>
          <p:nvPr/>
        </p:nvCxnSpPr>
        <p:spPr>
          <a:xfrm flipH="1" flipV="1">
            <a:off x="7916348" y="2884602"/>
            <a:ext cx="1237077" cy="17620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405BD8-41D9-45BC-B72F-7CDFED34589C}"/>
              </a:ext>
            </a:extLst>
          </p:cNvPr>
          <p:cNvCxnSpPr>
            <a:cxnSpLocks/>
          </p:cNvCxnSpPr>
          <p:nvPr/>
        </p:nvCxnSpPr>
        <p:spPr>
          <a:xfrm flipV="1">
            <a:off x="7911633" y="1055597"/>
            <a:ext cx="1241794" cy="18290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EB842C-1362-4FC6-A949-8C0323E78BD9}"/>
              </a:ext>
            </a:extLst>
          </p:cNvPr>
          <p:cNvSpPr txBox="1"/>
          <p:nvPr/>
        </p:nvSpPr>
        <p:spPr>
          <a:xfrm>
            <a:off x="8003852" y="4804987"/>
            <a:ext cx="41881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Café Bar Menu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Cottage Pie with peas and mashed potatoes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Fruit Pie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Salmon Salad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Beans on toast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Trifle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Tea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Coffee</a:t>
            </a:r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82BDF8-E612-4B4B-8114-2FFD5B43C536}"/>
              </a:ext>
            </a:extLst>
          </p:cNvPr>
          <p:cNvSpPr txBox="1"/>
          <p:nvPr/>
        </p:nvSpPr>
        <p:spPr>
          <a:xfrm>
            <a:off x="4863633" y="3630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MS London" panose="020B0503020203020204" pitchFamily="34" charset="0"/>
              </a:rPr>
              <a:t>Find the menu on the wall. What are the dishes?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C31E1CE-3B53-446E-A01F-AA6A66F61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0962" y="111934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4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&#10;&#10;Description automatically generated">
            <a:extLst>
              <a:ext uri="{FF2B5EF4-FFF2-40B4-BE49-F238E27FC236}">
                <a16:creationId xmlns:a16="http://schemas.microsoft.com/office/drawing/2014/main" id="{50E273D2-783E-48D8-BB80-840C4E731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2" b="29914"/>
          <a:stretch/>
        </p:blipFill>
        <p:spPr>
          <a:xfrm>
            <a:off x="94270" y="1333500"/>
            <a:ext cx="11908565" cy="4219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43B40E-0E68-4D6F-BA99-24D983778361}"/>
              </a:ext>
            </a:extLst>
          </p:cNvPr>
          <p:cNvSpPr txBox="1"/>
          <p:nvPr/>
        </p:nvSpPr>
        <p:spPr>
          <a:xfrm>
            <a:off x="159543" y="133350"/>
            <a:ext cx="483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3 </a:t>
            </a:r>
            <a:r>
              <a:rPr lang="en-GB" sz="1800" dirty="0">
                <a:latin typeface="MS London" panose="020B0503020203020204" pitchFamily="34" charset="0"/>
              </a:rPr>
              <a:t>Café Bar in </a:t>
            </a:r>
            <a:r>
              <a:rPr lang="en-GB" dirty="0">
                <a:latin typeface="MS London" panose="020B0503020203020204" pitchFamily="34" charset="0"/>
              </a:rPr>
              <a:t>Wat</a:t>
            </a:r>
            <a:r>
              <a:rPr lang="en-GB" sz="1800" dirty="0">
                <a:latin typeface="MS London" panose="020B0503020203020204" pitchFamily="34" charset="0"/>
              </a:rPr>
              <a:t>ford store, 1930s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156CB-92DB-49E8-B019-9E464DCE0B32}"/>
              </a:ext>
            </a:extLst>
          </p:cNvPr>
          <p:cNvSpPr txBox="1"/>
          <p:nvPr/>
        </p:nvSpPr>
        <p:spPr>
          <a:xfrm>
            <a:off x="159542" y="5647432"/>
            <a:ext cx="113657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Savoury &amp; Veg. Cutlet – vegetables and mashed potato mixed, coated in breadcrumbs and fried in a flat round shape</a:t>
            </a:r>
          </a:p>
          <a:p>
            <a:endParaRPr lang="en-GB" sz="1400" dirty="0">
              <a:latin typeface="MS London" panose="020B0503020203020204" pitchFamily="34" charset="0"/>
            </a:endParaRPr>
          </a:p>
          <a:p>
            <a:r>
              <a:rPr lang="en-GB" sz="1400" dirty="0">
                <a:latin typeface="MS London" panose="020B0503020203020204" pitchFamily="34" charset="0"/>
              </a:rPr>
              <a:t>Bovril – a </a:t>
            </a:r>
            <a:r>
              <a:rPr lang="en-US" sz="1400" dirty="0">
                <a:latin typeface="MS London" panose="020B0503020203020204" pitchFamily="34" charset="0"/>
              </a:rPr>
              <a:t>salty paste similar to Marmite, it can be made into a drink by adding hot water.</a:t>
            </a:r>
          </a:p>
          <a:p>
            <a:endParaRPr lang="en-GB" sz="1400" dirty="0">
              <a:latin typeface="MS London" panose="020B0503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61C6CF-3A61-412A-A586-87F07008B4BF}"/>
              </a:ext>
            </a:extLst>
          </p:cNvPr>
          <p:cNvSpPr txBox="1"/>
          <p:nvPr/>
        </p:nvSpPr>
        <p:spPr>
          <a:xfrm>
            <a:off x="159542" y="708541"/>
            <a:ext cx="11118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latin typeface="MS London" panose="020B0503020203020204" pitchFamily="34" charset="0"/>
              </a:rPr>
              <a:t>Find the menu on the wall. What are the dishes? Is there any other food and drink on display?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5AD4504-19EC-C84C-714D-0F6EB1D4F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0962" y="111934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2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664C03B-C6D9-470C-80F5-719503C3C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98" y="0"/>
            <a:ext cx="529477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423FBF-0436-47C2-9FE7-79BE1AF14949}"/>
              </a:ext>
            </a:extLst>
          </p:cNvPr>
          <p:cNvSpPr txBox="1"/>
          <p:nvPr/>
        </p:nvSpPr>
        <p:spPr>
          <a:xfrm>
            <a:off x="49046" y="231084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8D9D1-147C-4378-8916-4986920B1638}"/>
              </a:ext>
            </a:extLst>
          </p:cNvPr>
          <p:cNvSpPr txBox="1"/>
          <p:nvPr/>
        </p:nvSpPr>
        <p:spPr>
          <a:xfrm>
            <a:off x="49046" y="843167"/>
            <a:ext cx="1600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Cafe Bar meal costs, 1941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6FFCB-BB94-4068-A9B7-9AF96EA8CE55}"/>
              </a:ext>
            </a:extLst>
          </p:cNvPr>
          <p:cNvSpPr txBox="1"/>
          <p:nvPr/>
        </p:nvSpPr>
        <p:spPr>
          <a:xfrm>
            <a:off x="7132883" y="3607026"/>
            <a:ext cx="49711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MS London" panose="020B0503020203020204" pitchFamily="34" charset="0"/>
              </a:rPr>
              <a:t>Glossary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S London" panose="020B0503020203020204" pitchFamily="34" charset="0"/>
              </a:rPr>
              <a:t>Tripe - </a:t>
            </a:r>
            <a:r>
              <a:rPr lang="en-US" sz="1400" dirty="0">
                <a:latin typeface="MS London" panose="020B0503020203020204" pitchFamily="34" charset="0"/>
              </a:rPr>
              <a:t>edible lining from the stomach of cows, pigs, and sheep</a:t>
            </a:r>
          </a:p>
          <a:p>
            <a:endParaRPr lang="en-GB" sz="1400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S London" panose="020B0503020203020204" pitchFamily="34" charset="0"/>
              </a:rPr>
              <a:t>Vegetable Cutlet - vegetables and mashed potato mixed, coated in breadcrumbs and fried in a flat round shape</a:t>
            </a:r>
          </a:p>
          <a:p>
            <a:endParaRPr lang="en-GB" sz="1400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S London" panose="020B0503020203020204" pitchFamily="34" charset="0"/>
              </a:rPr>
              <a:t>Toad-in-hole – </a:t>
            </a:r>
            <a:r>
              <a:rPr lang="en-US" sz="1400" dirty="0">
                <a:latin typeface="MS London" panose="020B0503020203020204" pitchFamily="34" charset="0"/>
              </a:rPr>
              <a:t>sausages cooked in Yorkshire pudding batter, usually served with gravy and vegetables</a:t>
            </a:r>
          </a:p>
          <a:p>
            <a:endParaRPr lang="en-GB" sz="1400" dirty="0">
              <a:latin typeface="MS London" panose="020B0503020203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MS London" panose="020B0503020203020204" pitchFamily="34" charset="0"/>
              </a:rPr>
              <a:t>Bovril – a </a:t>
            </a:r>
            <a:r>
              <a:rPr lang="en-US" sz="1400" dirty="0">
                <a:latin typeface="MS London" panose="020B0503020203020204" pitchFamily="34" charset="0"/>
              </a:rPr>
              <a:t>salty paste similar to Marmite, it can be made into a drink by adding hot water</a:t>
            </a:r>
          </a:p>
          <a:p>
            <a:endParaRPr lang="en-GB" dirty="0">
              <a:latin typeface="MS London" panose="020B0503020203020204" pitchFamily="34" charset="0"/>
            </a:endParaRP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17CF7-66F0-4012-957A-57D2D5664788}"/>
              </a:ext>
            </a:extLst>
          </p:cNvPr>
          <p:cNvSpPr txBox="1"/>
          <p:nvPr/>
        </p:nvSpPr>
        <p:spPr>
          <a:xfrm>
            <a:off x="7199558" y="1120166"/>
            <a:ext cx="47638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latin typeface="MS London" panose="020B0503020203020204" pitchFamily="34" charset="0"/>
              </a:rPr>
              <a:t>Are there any foods you don’t know?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latin typeface="MS London" panose="020B0503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latin typeface="MS London" panose="020B0503020203020204" pitchFamily="34" charset="0"/>
              </a:rPr>
              <a:t>Use the Glossary to find out what they are.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0EECEF8-C603-7A7A-14A0-763B2F04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0962" y="111934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4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A36B2F4-A967-41B7-BF31-89DB3B43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2" b="56580"/>
          <a:stretch/>
        </p:blipFill>
        <p:spPr>
          <a:xfrm rot="5400000">
            <a:off x="4722426" y="-472692"/>
            <a:ext cx="6928212" cy="7803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98647-74CE-45D2-AE00-6148CD9B0395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9C3F8-CE56-4190-B2CD-5ABE6FE2530E}"/>
              </a:ext>
            </a:extLst>
          </p:cNvPr>
          <p:cNvSpPr txBox="1"/>
          <p:nvPr/>
        </p:nvSpPr>
        <p:spPr>
          <a:xfrm>
            <a:off x="130719" y="3728989"/>
            <a:ext cx="40054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S London" panose="020B0503020203020204" pitchFamily="34" charset="0"/>
              </a:rPr>
              <a:t>Carrots Vichy – carrots cooked in water with butter and sugar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S London" panose="020B0503020203020204" pitchFamily="34" charset="0"/>
              </a:rPr>
              <a:t>Queen of Puddings – a tr</a:t>
            </a:r>
            <a:r>
              <a:rPr lang="en-US" sz="1400" dirty="0" err="1">
                <a:latin typeface="MS London" panose="020B0503020203020204" pitchFamily="34" charset="0"/>
              </a:rPr>
              <a:t>aditional</a:t>
            </a:r>
            <a:r>
              <a:rPr lang="en-US" sz="1400" dirty="0">
                <a:latin typeface="MS London" panose="020B0503020203020204" pitchFamily="34" charset="0"/>
              </a:rPr>
              <a:t> British dessert made from breadcrumbs baked with milk, sugar, butter and eggs, spread with jam and topped with meringue</a:t>
            </a:r>
            <a:endParaRPr lang="en-GB" sz="1400" dirty="0">
              <a:latin typeface="MS London" panose="020B0503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4E078-300D-4AC3-9528-79B4930E1AE8}"/>
              </a:ext>
            </a:extLst>
          </p:cNvPr>
          <p:cNvSpPr txBox="1"/>
          <p:nvPr/>
        </p:nvSpPr>
        <p:spPr>
          <a:xfrm>
            <a:off x="160010" y="735171"/>
            <a:ext cx="3827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Leaflet on menu planning, 1950s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00E55-C859-4D3D-A797-BFAC148321DD}"/>
              </a:ext>
            </a:extLst>
          </p:cNvPr>
          <p:cNvSpPr txBox="1"/>
          <p:nvPr/>
        </p:nvSpPr>
        <p:spPr>
          <a:xfrm>
            <a:off x="178070" y="1682592"/>
            <a:ext cx="40054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latin typeface="MS London" panose="020B0503020203020204" pitchFamily="34" charset="0"/>
              </a:rPr>
              <a:t>Are there any foods you don’t know?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latin typeface="MS London" panose="020B0503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latin typeface="MS London" panose="020B0503020203020204" pitchFamily="34" charset="0"/>
              </a:rPr>
              <a:t>Use the Glossary to find out what they are.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EDDB3DC-C622-8A1C-E98B-3B55F2A2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6172215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7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E65FC65-8EF5-48A0-B7C7-D9D4FD2C9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15" y="56118"/>
            <a:ext cx="6554585" cy="3279371"/>
          </a:xfrm>
          <a:prstGeom prst="rect">
            <a:avLst/>
          </a:prstGeom>
        </p:spPr>
      </p:pic>
      <p:pic>
        <p:nvPicPr>
          <p:cNvPr id="9" name="Picture 8" descr="A picture containing fruit, food&#10;&#10;Description automatically generated">
            <a:extLst>
              <a:ext uri="{FF2B5EF4-FFF2-40B4-BE49-F238E27FC236}">
                <a16:creationId xmlns:a16="http://schemas.microsoft.com/office/drawing/2014/main" id="{0373ABCD-2EF4-40EB-9030-786140C28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83" y="3449782"/>
            <a:ext cx="7448204" cy="3258589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9F2B4A0D-CBE0-484A-BCD1-1543EE2EB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2" y="1564080"/>
            <a:ext cx="5885743" cy="1958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553F55-56BE-4C4C-8CB1-54B435FEF941}"/>
              </a:ext>
            </a:extLst>
          </p:cNvPr>
          <p:cNvSpPr txBox="1"/>
          <p:nvPr/>
        </p:nvSpPr>
        <p:spPr>
          <a:xfrm>
            <a:off x="167086" y="23859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35BB6-821A-471A-9E22-0ED96F86227E}"/>
              </a:ext>
            </a:extLst>
          </p:cNvPr>
          <p:cNvSpPr txBox="1"/>
          <p:nvPr/>
        </p:nvSpPr>
        <p:spPr>
          <a:xfrm>
            <a:off x="167086" y="627084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Tinned food labels, 1950s-60s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8798-E91C-4C44-B947-779CFE23592C}"/>
              </a:ext>
            </a:extLst>
          </p:cNvPr>
          <p:cNvSpPr txBox="1"/>
          <p:nvPr/>
        </p:nvSpPr>
        <p:spPr>
          <a:xfrm>
            <a:off x="235783" y="4097649"/>
            <a:ext cx="40123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MS London" panose="020B0503020203020204" pitchFamily="34" charset="0"/>
              </a:rPr>
              <a:t>How are the foods described on the labels? Why? </a:t>
            </a:r>
          </a:p>
          <a:p>
            <a:endParaRPr lang="en-GB" sz="1800" b="1" dirty="0">
              <a:latin typeface="MS London" panose="020B0503020203020204" pitchFamily="34" charset="0"/>
            </a:endParaRPr>
          </a:p>
          <a:p>
            <a:r>
              <a:rPr lang="en-GB" sz="1800" b="1" dirty="0">
                <a:latin typeface="MS London" panose="020B0503020203020204" pitchFamily="34" charset="0"/>
              </a:rPr>
              <a:t>What other food might you add to make a meal?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9BDA6E2-F974-F04E-6B66-EA6BE332D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7" y="6172215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40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above a store&#10;&#10;Description automatically generated">
            <a:extLst>
              <a:ext uri="{FF2B5EF4-FFF2-40B4-BE49-F238E27FC236}">
                <a16:creationId xmlns:a16="http://schemas.microsoft.com/office/drawing/2014/main" id="{C7877B0D-C6FB-4B64-8045-660C78098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6" b="13015"/>
          <a:stretch/>
        </p:blipFill>
        <p:spPr>
          <a:xfrm>
            <a:off x="3516825" y="0"/>
            <a:ext cx="6532147" cy="6846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6938F4-B627-4089-83A0-7AB721F91997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B7915-FC45-45AA-AEEA-BFB2E51B80D0}"/>
              </a:ext>
            </a:extLst>
          </p:cNvPr>
          <p:cNvSpPr txBox="1"/>
          <p:nvPr/>
        </p:nvSpPr>
        <p:spPr>
          <a:xfrm>
            <a:off x="160010" y="701453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Fresh Fried Fillets, 1950s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A638A-EB9B-44A3-999D-67D02F5A8F48}"/>
              </a:ext>
            </a:extLst>
          </p:cNvPr>
          <p:cNvSpPr txBox="1"/>
          <p:nvPr/>
        </p:nvSpPr>
        <p:spPr>
          <a:xfrm>
            <a:off x="160010" y="1981885"/>
            <a:ext cx="32308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MS London" panose="020B0503020203020204" pitchFamily="34" charset="0"/>
              </a:rPr>
              <a:t>How long does it take to get this dish ready? </a:t>
            </a:r>
          </a:p>
          <a:p>
            <a:endParaRPr lang="en-GB" b="1" dirty="0">
              <a:latin typeface="MS London" panose="020B0503020203020204" pitchFamily="34" charset="0"/>
            </a:endParaRPr>
          </a:p>
          <a:p>
            <a:r>
              <a:rPr lang="en-GB" sz="1800" b="1" dirty="0">
                <a:latin typeface="MS London" panose="020B0503020203020204" pitchFamily="34" charset="0"/>
              </a:rPr>
              <a:t>What other food might you add to make a meal?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C986B92-498A-D66E-4760-0CE046ECD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6172215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2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9CD7788-5C97-433E-B563-3D62942EB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8054" b="2408"/>
          <a:stretch/>
        </p:blipFill>
        <p:spPr>
          <a:xfrm>
            <a:off x="160010" y="729733"/>
            <a:ext cx="7766076" cy="6042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0AF1F9-F153-433D-B90A-292C6B2917A1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C60CE9-C6D4-4C8B-891D-50691A8B8A9C}"/>
              </a:ext>
            </a:extLst>
          </p:cNvPr>
          <p:cNvSpPr txBox="1"/>
          <p:nvPr/>
        </p:nvSpPr>
        <p:spPr>
          <a:xfrm>
            <a:off x="1483985" y="229087"/>
            <a:ext cx="5034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Sandwiches and rolls, Oxford 1951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424C8990-3C91-4495-BD39-8E5413607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0" t="66943" b="5553"/>
          <a:stretch/>
        </p:blipFill>
        <p:spPr>
          <a:xfrm>
            <a:off x="8656037" y="1223363"/>
            <a:ext cx="2943845" cy="44588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AA8209-D9C7-4A1A-86BE-CCE694958A08}"/>
              </a:ext>
            </a:extLst>
          </p:cNvPr>
          <p:cNvCxnSpPr>
            <a:cxnSpLocks/>
          </p:cNvCxnSpPr>
          <p:nvPr/>
        </p:nvCxnSpPr>
        <p:spPr>
          <a:xfrm flipH="1">
            <a:off x="7937186" y="1239624"/>
            <a:ext cx="707751" cy="43787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668DF-9D56-48CB-B042-54278F542259}"/>
              </a:ext>
            </a:extLst>
          </p:cNvPr>
          <p:cNvCxnSpPr>
            <a:cxnSpLocks/>
          </p:cNvCxnSpPr>
          <p:nvPr/>
        </p:nvCxnSpPr>
        <p:spPr>
          <a:xfrm flipH="1">
            <a:off x="7937186" y="5618375"/>
            <a:ext cx="7188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D2F7B8-6BF1-4C42-9784-A529A2920034}"/>
              </a:ext>
            </a:extLst>
          </p:cNvPr>
          <p:cNvSpPr txBox="1"/>
          <p:nvPr/>
        </p:nvSpPr>
        <p:spPr>
          <a:xfrm>
            <a:off x="8011930" y="5771984"/>
            <a:ext cx="4094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Luncheon meat – </a:t>
            </a:r>
            <a:r>
              <a:rPr lang="en-US" sz="1400" dirty="0">
                <a:latin typeface="MS London" panose="020B0503020203020204" pitchFamily="34" charset="0"/>
              </a:rPr>
              <a:t>a type of cooked meat usually sold in tins. Spam is a brand of luncheon meat.</a:t>
            </a:r>
            <a:endParaRPr lang="en-GB" sz="1400" dirty="0">
              <a:latin typeface="MS London" panose="020B05030202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6B7356-5613-456F-8AAE-64560D679495}"/>
              </a:ext>
            </a:extLst>
          </p:cNvPr>
          <p:cNvSpPr txBox="1"/>
          <p:nvPr/>
        </p:nvSpPr>
        <p:spPr>
          <a:xfrm>
            <a:off x="8011930" y="108044"/>
            <a:ext cx="34274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MS London" panose="020B0503020203020204" pitchFamily="34" charset="0"/>
              </a:rPr>
              <a:t>Can you spot the other sandwich fillings that were available? </a:t>
            </a:r>
          </a:p>
          <a:p>
            <a:r>
              <a:rPr lang="en-GB" sz="1600" b="1" dirty="0">
                <a:latin typeface="MS London" panose="020B0503020203020204" pitchFamily="34" charset="0"/>
              </a:rPr>
              <a:t>Which would you choose?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586DF17-E94D-8B15-BB88-753181D5E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525" y="135746"/>
            <a:ext cx="635794" cy="5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9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B5DE26-A389-4835-983D-348DCCF3D375}">
  <ds:schemaRefs>
    <ds:schemaRef ds:uri="http://schemas.microsoft.com/office/2006/metadata/properties"/>
    <ds:schemaRef ds:uri="http://schemas.microsoft.com/office/infopath/2007/PartnerControls"/>
    <ds:schemaRef ds:uri="e509842e-53a5-4bb7-bc73-44700463a8be"/>
    <ds:schemaRef ds:uri="b409bf46-b67d-4a06-9d8c-c85409b9eb8c"/>
  </ds:schemaRefs>
</ds:datastoreItem>
</file>

<file path=customXml/itemProps2.xml><?xml version="1.0" encoding="utf-8"?>
<ds:datastoreItem xmlns:ds="http://schemas.openxmlformats.org/officeDocument/2006/customXml" ds:itemID="{AE4F7592-E343-42C6-B15F-DCE3C50049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F28F25-0E3C-49FB-BE5A-D7B1F1FD33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974</Words>
  <Application>Microsoft Office PowerPoint</Application>
  <PresentationFormat>Widescreen</PresentationFormat>
  <Paragraphs>143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41</cp:revision>
  <dcterms:created xsi:type="dcterms:W3CDTF">2020-11-05T16:23:28Z</dcterms:created>
  <dcterms:modified xsi:type="dcterms:W3CDTF">2023-06-28T14:35:22Z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