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5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3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7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76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4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2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7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6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8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1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7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3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98DB4-3D68-4BA4-AEA7-669A5A17FC3F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DCD69-84A6-45CB-94F7-04C5E6C4D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5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1A7D2D-0E53-4E00-BCF2-1339225D631E}"/>
              </a:ext>
            </a:extLst>
          </p:cNvPr>
          <p:cNvSpPr txBox="1"/>
          <p:nvPr/>
        </p:nvSpPr>
        <p:spPr>
          <a:xfrm>
            <a:off x="59636" y="140748"/>
            <a:ext cx="593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S London" panose="020B0503020203020204" pitchFamily="34" charset="0"/>
              </a:rPr>
              <a:t>Fabric Investigation Record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05787-05D7-49EF-A362-999C0784EB6D}"/>
              </a:ext>
            </a:extLst>
          </p:cNvPr>
          <p:cNvSpPr txBox="1"/>
          <p:nvPr/>
        </p:nvSpPr>
        <p:spPr>
          <a:xfrm>
            <a:off x="135128" y="562815"/>
            <a:ext cx="1889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MS London" panose="020B0503020203020204" pitchFamily="34" charset="0"/>
              </a:rPr>
              <a:t>We are investigating: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5AC2D4-4CE7-47EC-A10F-43C26AFA76A8}"/>
              </a:ext>
            </a:extLst>
          </p:cNvPr>
          <p:cNvSpPr/>
          <p:nvPr/>
        </p:nvSpPr>
        <p:spPr>
          <a:xfrm>
            <a:off x="136974" y="519927"/>
            <a:ext cx="6585898" cy="7518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FB740F-9A00-4371-BFB9-3F9AC567364D}"/>
              </a:ext>
            </a:extLst>
          </p:cNvPr>
          <p:cNvSpPr/>
          <p:nvPr/>
        </p:nvSpPr>
        <p:spPr>
          <a:xfrm>
            <a:off x="137696" y="1362781"/>
            <a:ext cx="6585898" cy="8442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B90555-425F-4230-8F6C-AC441809B496}"/>
              </a:ext>
            </a:extLst>
          </p:cNvPr>
          <p:cNvSpPr/>
          <p:nvPr/>
        </p:nvSpPr>
        <p:spPr>
          <a:xfrm>
            <a:off x="135128" y="2294100"/>
            <a:ext cx="3278053" cy="17566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147500-BAEC-4A10-A37E-0D985A096CF1}"/>
              </a:ext>
            </a:extLst>
          </p:cNvPr>
          <p:cNvSpPr/>
          <p:nvPr/>
        </p:nvSpPr>
        <p:spPr>
          <a:xfrm>
            <a:off x="135128" y="4138855"/>
            <a:ext cx="6603562" cy="8021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6F29EE-2221-414D-8844-CFBBBB427144}"/>
              </a:ext>
            </a:extLst>
          </p:cNvPr>
          <p:cNvSpPr txBox="1"/>
          <p:nvPr/>
        </p:nvSpPr>
        <p:spPr>
          <a:xfrm>
            <a:off x="144322" y="1390656"/>
            <a:ext cx="1889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MS London" panose="020B0503020203020204" pitchFamily="34" charset="0"/>
              </a:rPr>
              <a:t>We will need: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26280-BA74-4ED8-B6D6-180A4B5D5EAA}"/>
              </a:ext>
            </a:extLst>
          </p:cNvPr>
          <p:cNvSpPr txBox="1"/>
          <p:nvPr/>
        </p:nvSpPr>
        <p:spPr>
          <a:xfrm>
            <a:off x="144321" y="2326229"/>
            <a:ext cx="230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MS London" panose="020B0503020203020204" pitchFamily="34" charset="0"/>
              </a:rPr>
              <a:t>We will change: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85426B-2464-49FC-97AF-C8DEB2083DCC}"/>
              </a:ext>
            </a:extLst>
          </p:cNvPr>
          <p:cNvSpPr/>
          <p:nvPr/>
        </p:nvSpPr>
        <p:spPr>
          <a:xfrm>
            <a:off x="3460637" y="2294100"/>
            <a:ext cx="3278053" cy="17566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7F3B-4424-4231-B392-380D4FD7E393}"/>
              </a:ext>
            </a:extLst>
          </p:cNvPr>
          <p:cNvSpPr txBox="1"/>
          <p:nvPr/>
        </p:nvSpPr>
        <p:spPr>
          <a:xfrm>
            <a:off x="3460637" y="2326229"/>
            <a:ext cx="2530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MS London" panose="020B0503020203020204" pitchFamily="34" charset="0"/>
              </a:rPr>
              <a:t>We will keep the same: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EDCBD-6469-473B-B02D-C65228B76757}"/>
              </a:ext>
            </a:extLst>
          </p:cNvPr>
          <p:cNvSpPr txBox="1"/>
          <p:nvPr/>
        </p:nvSpPr>
        <p:spPr>
          <a:xfrm>
            <a:off x="137696" y="4143204"/>
            <a:ext cx="18896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MS London" panose="020B0503020203020204" pitchFamily="34" charset="0"/>
              </a:rPr>
              <a:t>Our prediction is:</a:t>
            </a:r>
          </a:p>
          <a:p>
            <a:endParaRPr lang="en-GB" sz="900" dirty="0">
              <a:latin typeface="MS London" panose="020B0503020203020204" pitchFamily="34" charset="0"/>
            </a:endParaRPr>
          </a:p>
          <a:p>
            <a:r>
              <a:rPr lang="en-GB" sz="1400" dirty="0">
                <a:latin typeface="MS London" panose="020B0503020203020204" pitchFamily="34" charset="0"/>
              </a:rPr>
              <a:t>because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E90BC4-01F2-46A6-A559-21BC328C74F8}"/>
              </a:ext>
            </a:extLst>
          </p:cNvPr>
          <p:cNvSpPr/>
          <p:nvPr/>
        </p:nvSpPr>
        <p:spPr>
          <a:xfrm>
            <a:off x="135128" y="5050763"/>
            <a:ext cx="6603562" cy="14495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58DA0E-E7A7-4EB0-BC34-9863741E1F0C}"/>
              </a:ext>
            </a:extLst>
          </p:cNvPr>
          <p:cNvSpPr txBox="1"/>
          <p:nvPr/>
        </p:nvSpPr>
        <p:spPr>
          <a:xfrm>
            <a:off x="144322" y="5078513"/>
            <a:ext cx="188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MS London" panose="020B0503020203020204" pitchFamily="34" charset="0"/>
              </a:rPr>
              <a:t>What we will do:</a:t>
            </a:r>
          </a:p>
          <a:p>
            <a:endParaRPr lang="en-GB" sz="1400" dirty="0">
              <a:latin typeface="MS London" panose="020B0503020203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14E7CA-EF95-429F-A2D8-25F09E9EB84D}"/>
              </a:ext>
            </a:extLst>
          </p:cNvPr>
          <p:cNvSpPr/>
          <p:nvPr/>
        </p:nvSpPr>
        <p:spPr>
          <a:xfrm>
            <a:off x="135128" y="6599058"/>
            <a:ext cx="6603562" cy="2366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BBF6F5-5FB1-41E2-A43C-62069E490642}"/>
              </a:ext>
            </a:extLst>
          </p:cNvPr>
          <p:cNvSpPr txBox="1"/>
          <p:nvPr/>
        </p:nvSpPr>
        <p:spPr>
          <a:xfrm>
            <a:off x="135128" y="6621020"/>
            <a:ext cx="3009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MS London" panose="020B0503020203020204" pitchFamily="34" charset="0"/>
              </a:rPr>
              <a:t>What happened?: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B34520-3D0F-405F-B42E-5D72347ABF5D}"/>
              </a:ext>
            </a:extLst>
          </p:cNvPr>
          <p:cNvSpPr/>
          <p:nvPr/>
        </p:nvSpPr>
        <p:spPr>
          <a:xfrm>
            <a:off x="135128" y="9048657"/>
            <a:ext cx="6603562" cy="7844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76B95A-6026-4A7D-A877-A27B62B3BE54}"/>
              </a:ext>
            </a:extLst>
          </p:cNvPr>
          <p:cNvSpPr txBox="1"/>
          <p:nvPr/>
        </p:nvSpPr>
        <p:spPr>
          <a:xfrm>
            <a:off x="135128" y="9048658"/>
            <a:ext cx="2498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MS London" panose="020B0503020203020204" pitchFamily="34" charset="0"/>
              </a:rPr>
              <a:t>We have discovered that: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743D48-4C13-43D7-A902-F681EF88D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8152">
            <a:off x="6429551" y="108979"/>
            <a:ext cx="355575" cy="414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A6891C-19B3-40C0-B995-58E2BE862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9804">
            <a:off x="5712220" y="52843"/>
            <a:ext cx="611298" cy="6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9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7" ma:contentTypeDescription="Create a new document." ma:contentTypeScope="" ma:versionID="95f610ac5acdbdbaad5830d421ec0bcf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cdaea86eb16ac1c9989b4959bbd3fe04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C635EA-32F5-494D-9752-5345909E5B4E}"/>
</file>

<file path=customXml/itemProps2.xml><?xml version="1.0" encoding="utf-8"?>
<ds:datastoreItem xmlns:ds="http://schemas.openxmlformats.org/officeDocument/2006/customXml" ds:itemID="{443206CF-A0AB-44D7-8267-C89989D68108}"/>
</file>

<file path=customXml/itemProps3.xml><?xml version="1.0" encoding="utf-8"?>
<ds:datastoreItem xmlns:ds="http://schemas.openxmlformats.org/officeDocument/2006/customXml" ds:itemID="{F919EF68-C5C1-45C5-8D4A-DF2DC67075A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39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MS London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Bunce, Caroline</dc:creator>
  <cp:lastModifiedBy>Bunce, Caroline</cp:lastModifiedBy>
  <cp:revision>8</cp:revision>
  <dcterms:created xsi:type="dcterms:W3CDTF">2020-10-01T19:38:03Z</dcterms:created>
  <dcterms:modified xsi:type="dcterms:W3CDTF">2020-12-01T21:35:11Z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