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6FBFF-C078-49E9-84AF-0B1AF49D5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3B819-4BBA-44AA-B0C1-4F8CD402C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3842E-2EC9-44AF-8870-98BE35FC5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D0E60-E42B-4B18-9F53-E7458650B9C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9E0B-3EFB-4271-A422-C97EFCC8C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F631-76F7-4F9F-A4B7-E598BA876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882B-4EF9-4D09-99DE-CFEE709F8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401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0A255-E091-4A37-B851-1B9E0BE66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3ACFE1-8EDE-4544-809D-E0AF61099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9B528-9D58-46D4-8D89-92C4B3911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D0E60-E42B-4B18-9F53-E7458650B9C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829E7-C348-4CA1-8DF0-E9FDFD83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52479-39FB-4C91-8F6C-901E000F2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882B-4EF9-4D09-99DE-CFEE709F8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01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6933B4-A483-464D-B1E6-F3DD7966F1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E29CDD-A636-4DB3-956A-5D7F2B4EF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FE13D-2B29-44E6-8C01-E0F319258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D0E60-E42B-4B18-9F53-E7458650B9C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4BCEE-9DC0-472A-9E6B-34B80FA26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1C394-E332-472B-B1EB-1DD1EBB13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882B-4EF9-4D09-99DE-CFEE709F8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521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85F8B-A315-499F-A571-F3053C436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24AFA-8C98-42EF-96D9-29B01BA2B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D0C27-BFE7-47DC-B912-566EB7EEE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D0E60-E42B-4B18-9F53-E7458650B9C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B79ED-57AA-4C0B-A058-4B05A811D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5CD4C-418D-45FF-870D-960CE2020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882B-4EF9-4D09-99DE-CFEE709F8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53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0D9E3-1CC7-46B9-AFBF-71F183AE9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7602D-EEA2-4C04-A4F0-0B7F6E4BC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12DA7-D082-4133-AB4A-80E2F713A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D0E60-E42B-4B18-9F53-E7458650B9C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E4D5C-2BAE-45B2-A07F-15BB406EF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A6AB7-4C43-47EA-A1DA-1DE90061B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882B-4EF9-4D09-99DE-CFEE709F8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33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AA2E-C03D-4EC6-A814-436FEB6D5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4C1A6-D8D0-4E63-9093-C08D9C440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733BFC-264A-4F42-8B42-1D845B6B2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959A9-22BD-4C36-90D4-8A69C861E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D0E60-E42B-4B18-9F53-E7458650B9C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ED17AE-1D54-4CBD-B7BB-9419F89C0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D69B44-9EF5-465F-82CC-97485A4CA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882B-4EF9-4D09-99DE-CFEE709F8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94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6A5E7-1722-4F13-9D5A-81795E37E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1343E-92C2-44ED-88DD-E264169D8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D02C7-BEB4-4158-BC42-078AD63EC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EBFF6-6130-496D-9F1D-FF0E0D369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002B50-4076-4D00-88F1-A1E48FA329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148416-8287-40F1-8594-6B4E5127C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D0E60-E42B-4B18-9F53-E7458650B9C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4DF549-FE26-40A7-A8C8-250A7E61E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75A7AD-3823-4F56-A9D0-C7BB8CEB8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882B-4EF9-4D09-99DE-CFEE709F8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10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07D2D-2BE5-4D38-9F99-E5A9074A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9E6EEC-5F90-4265-B9F0-E333E2D19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D0E60-E42B-4B18-9F53-E7458650B9C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73502A-E019-4FCB-8EEB-15BF544DC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634235-F16B-4857-A4B2-EA7256AFB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882B-4EF9-4D09-99DE-CFEE709F8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878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D32E1-8D5C-4462-9D26-A32CD2C8A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D0E60-E42B-4B18-9F53-E7458650B9C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5B8626-4DBA-4122-A679-252E460D4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57993-97A8-4404-A33F-DE5AF9ADD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882B-4EF9-4D09-99DE-CFEE709F8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663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3DB39-B05D-4409-B90B-0FB183186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4C387-E1F7-4C1A-8B33-ABDBE28E5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5FD20-BEE3-4B65-93D0-5F15B85764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A2E9F-0421-43C7-A200-19EFD3D25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D0E60-E42B-4B18-9F53-E7458650B9C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6F665-DE2C-423E-B542-9B33714C6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2C8AD-2DCB-4CEA-A9F0-4B9014A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882B-4EF9-4D09-99DE-CFEE709F8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354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89F3B-269D-4C27-AFD9-4F353F37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F0BD23-1455-44B2-AE63-417A9FA8CB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60D48-9604-451F-89DF-6E69445D5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BECF4-ACFA-44B5-92BF-C7087605D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D0E60-E42B-4B18-9F53-E7458650B9C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4F42B2-4F07-46C4-86AB-602913F8B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85793-A48A-4024-9A01-D99D5568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9882B-4EF9-4D09-99DE-CFEE709F8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707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DACBCE-0644-45AA-BCC9-46B496EF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D1541-C861-4733-9A63-ADA41985B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B20F3-89CA-4833-9244-F4B4E8192C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D0E60-E42B-4B18-9F53-E7458650B9C1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0F19D-35B6-455B-8839-ACFB99B4B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255A2-4E32-462A-87BE-1FE10D4B5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9882B-4EF9-4D09-99DE-CFEE709F8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94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CC1CA5F-2070-44D8-9581-718C65F70E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8" t="21243" r="27759" b="22968"/>
          <a:stretch/>
        </p:blipFill>
        <p:spPr>
          <a:xfrm>
            <a:off x="5595661" y="466725"/>
            <a:ext cx="6596339" cy="5467350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5B2BD83B-AA05-40D8-8AB5-B2338BB678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3" t="5416" r="20371" b="7084"/>
          <a:stretch/>
        </p:blipFill>
        <p:spPr>
          <a:xfrm>
            <a:off x="0" y="304800"/>
            <a:ext cx="5610226" cy="600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01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8D8A08C1-827A-428E-85F5-0081372E4D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1" b="32361"/>
          <a:stretch/>
        </p:blipFill>
        <p:spPr>
          <a:xfrm>
            <a:off x="2867025" y="3615980"/>
            <a:ext cx="9324975" cy="3289645"/>
          </a:xfrm>
          <a:prstGeom prst="rect">
            <a:avLst/>
          </a:prstGeom>
        </p:spPr>
      </p:pic>
      <p:pic>
        <p:nvPicPr>
          <p:cNvPr id="5" name="Picture 4" descr="A picture containing arrow&#10;&#10;Description automatically generated">
            <a:extLst>
              <a:ext uri="{FF2B5EF4-FFF2-40B4-BE49-F238E27FC236}">
                <a16:creationId xmlns:a16="http://schemas.microsoft.com/office/drawing/2014/main" id="{A79B4FE7-D919-420B-956B-66C1056157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3" b="30417"/>
          <a:stretch/>
        </p:blipFill>
        <p:spPr>
          <a:xfrm>
            <a:off x="95249" y="0"/>
            <a:ext cx="8920885" cy="356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62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B9C5A020-D9AE-482E-9DC5-4E944DE361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32374" r="9806" b="47473"/>
          <a:stretch/>
        </p:blipFill>
        <p:spPr>
          <a:xfrm>
            <a:off x="0" y="4583113"/>
            <a:ext cx="12192000" cy="2214608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0E27D61-58DB-4D81-9DAE-B1A05CDACB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17430" r="15734" b="17546"/>
          <a:stretch/>
        </p:blipFill>
        <p:spPr>
          <a:xfrm>
            <a:off x="2509837" y="8393"/>
            <a:ext cx="7172326" cy="45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03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3E62E163-22D5-4BDD-A4CB-4ADF8C4E0F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2" t="14722" r="22328" b="14305"/>
          <a:stretch/>
        </p:blipFill>
        <p:spPr>
          <a:xfrm>
            <a:off x="5895975" y="1196076"/>
            <a:ext cx="6296025" cy="5595249"/>
          </a:xfrm>
          <a:prstGeom prst="rect">
            <a:avLst/>
          </a:prstGeom>
        </p:spPr>
      </p:pic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77DF14FF-5B73-4189-A453-39EFC69EFF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3194" r="25791" b="19444"/>
          <a:stretch/>
        </p:blipFill>
        <p:spPr>
          <a:xfrm>
            <a:off x="0" y="-1"/>
            <a:ext cx="5960508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17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50D8AE3-04D9-49C2-8485-B07C361C35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2" t="30971" r="12893" b="27918"/>
          <a:stretch/>
        </p:blipFill>
        <p:spPr>
          <a:xfrm>
            <a:off x="2795559" y="3000375"/>
            <a:ext cx="9396441" cy="3857625"/>
          </a:xfrm>
          <a:prstGeom prst="rect">
            <a:avLst/>
          </a:prstGeom>
        </p:spPr>
      </p:pic>
      <p:pic>
        <p:nvPicPr>
          <p:cNvPr id="3" name="Picture 2" descr="A picture containing letter&#10;&#10;Description automatically generated">
            <a:extLst>
              <a:ext uri="{FF2B5EF4-FFF2-40B4-BE49-F238E27FC236}">
                <a16:creationId xmlns:a16="http://schemas.microsoft.com/office/drawing/2014/main" id="{2CEAF613-394E-41D6-BE55-507C8D5C1F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3" t="31806" r="14890" b="30694"/>
          <a:stretch/>
        </p:blipFill>
        <p:spPr>
          <a:xfrm>
            <a:off x="0" y="0"/>
            <a:ext cx="7929559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39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E09B30B5B8CC478F730F47926091CF" ma:contentTypeVersion="17" ma:contentTypeDescription="Create a new document." ma:contentTypeScope="" ma:versionID="95f610ac5acdbdbaad5830d421ec0bcf">
  <xsd:schema xmlns:xsd="http://www.w3.org/2001/XMLSchema" xmlns:xs="http://www.w3.org/2001/XMLSchema" xmlns:p="http://schemas.microsoft.com/office/2006/metadata/properties" xmlns:ns2="b409bf46-b67d-4a06-9d8c-c85409b9eb8c" xmlns:ns3="e509842e-53a5-4bb7-bc73-44700463a8be" targetNamespace="http://schemas.microsoft.com/office/2006/metadata/properties" ma:root="true" ma:fieldsID="cdaea86eb16ac1c9989b4959bbd3fe04" ns2:_="" ns3:_="">
    <xsd:import namespace="b409bf46-b67d-4a06-9d8c-c85409b9eb8c"/>
    <xsd:import namespace="e509842e-53a5-4bb7-bc73-44700463a8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bf46-b67d-4a06-9d8c-c85409b9e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293ec6e-e2cf-44ce-b850-8c312a9f0b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9842e-53a5-4bb7-bc73-44700463a8b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c3ca479-6195-4458-a539-c91f191387fc}" ma:internalName="TaxCatchAll" ma:showField="CatchAllData" ma:web="e509842e-53a5-4bb7-bc73-44700463a8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09842e-53a5-4bb7-bc73-44700463a8be" xsi:nil="true"/>
    <lcf76f155ced4ddcb4097134ff3c332f xmlns="b409bf46-b67d-4a06-9d8c-c85409b9eb8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28EAA3A-C583-4934-8C45-03E5B9D10153}"/>
</file>

<file path=customXml/itemProps2.xml><?xml version="1.0" encoding="utf-8"?>
<ds:datastoreItem xmlns:ds="http://schemas.openxmlformats.org/officeDocument/2006/customXml" ds:itemID="{2FF7B0D4-41E4-409B-AF73-687AAECC89EF}"/>
</file>

<file path=customXml/itemProps3.xml><?xml version="1.0" encoding="utf-8"?>
<ds:datastoreItem xmlns:ds="http://schemas.openxmlformats.org/officeDocument/2006/customXml" ds:itemID="{E094E734-A2A9-48EA-B870-69AB6752D559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Bunce, Caroline</dc:creator>
  <cp:lastModifiedBy>Bunce, Caroline</cp:lastModifiedBy>
  <cp:revision>2</cp:revision>
  <dcterms:created xsi:type="dcterms:W3CDTF">2020-11-26T22:07:52Z</dcterms:created>
  <dcterms:modified xsi:type="dcterms:W3CDTF">2020-11-26T22:20:30Z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0x01010010E09B30B5B8CC478F730F47926091CF</vt:lpwstr>
  </property>
  <property fmtid="{D5CDD505-2E9C-101B-9397-08002B2CF9AE}" pid="3" name="MediaServiceImageTags">
    <vt:lpwstr/>
  </property>
</Properties>
</file>