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59" r:id="rId7"/>
    <p:sldId id="260" r:id="rId8"/>
    <p:sldId id="261" r:id="rId9"/>
    <p:sldId id="265" r:id="rId10"/>
    <p:sldId id="263" r:id="rId11"/>
    <p:sldId id="256" r:id="rId12"/>
    <p:sldId id="264" r:id="rId1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Bentley" initials="EB" lastIdx="1" clrIdx="0">
    <p:extLst>
      <p:ext uri="{19B8F6BF-5375-455C-9EA6-DF929625EA0E}">
        <p15:presenceInfo xmlns:p15="http://schemas.microsoft.com/office/powerpoint/2012/main" userId="S::19bentl_e@students.ossettacademy.co.uk::2cb7014a-ff24-4e17-8991-a271b168b5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51A5C0"/>
    <a:srgbClr val="007481"/>
    <a:srgbClr val="5EB132"/>
    <a:srgbClr val="F67339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62F297-49E4-4278-9CF1-03F1A052F526}" v="11" dt="2023-06-15T16:10:05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927ee524-7484-4574-84dc-db5d8ef6b066" providerId="ADAL" clId="{6262F297-49E4-4278-9CF1-03F1A052F526}"/>
    <pc:docChg chg="undo custSel modSld">
      <pc:chgData name="Bunce, Caroline" userId="927ee524-7484-4574-84dc-db5d8ef6b066" providerId="ADAL" clId="{6262F297-49E4-4278-9CF1-03F1A052F526}" dt="2023-06-15T16:10:05.932" v="49"/>
      <pc:docMkLst>
        <pc:docMk/>
      </pc:docMkLst>
      <pc:sldChg chg="addSp delSp modSp mod">
        <pc:chgData name="Bunce, Caroline" userId="927ee524-7484-4574-84dc-db5d8ef6b066" providerId="ADAL" clId="{6262F297-49E4-4278-9CF1-03F1A052F526}" dt="2023-06-15T16:08:39.673" v="5" actId="1076"/>
        <pc:sldMkLst>
          <pc:docMk/>
          <pc:sldMk cId="3224347843" sldId="257"/>
        </pc:sldMkLst>
        <pc:picChg chg="add mod">
          <ac:chgData name="Bunce, Caroline" userId="927ee524-7484-4574-84dc-db5d8ef6b066" providerId="ADAL" clId="{6262F297-49E4-4278-9CF1-03F1A052F526}" dt="2023-06-15T16:08:39.673" v="5" actId="1076"/>
          <ac:picMkLst>
            <pc:docMk/>
            <pc:sldMk cId="3224347843" sldId="257"/>
            <ac:picMk id="11" creationId="{E660EA30-25E3-31EA-D7CE-6FC24ABEB151}"/>
          </ac:picMkLst>
        </pc:picChg>
        <pc:picChg chg="del">
          <ac:chgData name="Bunce, Caroline" userId="927ee524-7484-4574-84dc-db5d8ef6b066" providerId="ADAL" clId="{6262F297-49E4-4278-9CF1-03F1A052F526}" dt="2023-06-15T16:08:33.523" v="0" actId="478"/>
          <ac:picMkLst>
            <pc:docMk/>
            <pc:sldMk cId="3224347843" sldId="257"/>
            <ac:picMk id="17" creationId="{678A7F8C-40BF-6B4E-BF62-381ABD856F4A}"/>
          </ac:picMkLst>
        </pc:picChg>
      </pc:sldChg>
      <pc:sldChg chg="addSp delSp modSp mod">
        <pc:chgData name="Bunce, Caroline" userId="927ee524-7484-4574-84dc-db5d8ef6b066" providerId="ADAL" clId="{6262F297-49E4-4278-9CF1-03F1A052F526}" dt="2023-06-15T16:08:47.934" v="21" actId="1036"/>
        <pc:sldMkLst>
          <pc:docMk/>
          <pc:sldMk cId="714212908" sldId="258"/>
        </pc:sldMkLst>
        <pc:picChg chg="del">
          <ac:chgData name="Bunce, Caroline" userId="927ee524-7484-4574-84dc-db5d8ef6b066" providerId="ADAL" clId="{6262F297-49E4-4278-9CF1-03F1A052F526}" dt="2023-06-15T16:08:43.935" v="6" actId="478"/>
          <ac:picMkLst>
            <pc:docMk/>
            <pc:sldMk cId="714212908" sldId="258"/>
            <ac:picMk id="5" creationId="{E348244E-133C-43E2-BD4F-55CBF0B3048D}"/>
          </ac:picMkLst>
        </pc:picChg>
        <pc:picChg chg="add mod">
          <ac:chgData name="Bunce, Caroline" userId="927ee524-7484-4574-84dc-db5d8ef6b066" providerId="ADAL" clId="{6262F297-49E4-4278-9CF1-03F1A052F526}" dt="2023-06-15T16:08:47.934" v="21" actId="1036"/>
          <ac:picMkLst>
            <pc:docMk/>
            <pc:sldMk cId="714212908" sldId="258"/>
            <ac:picMk id="7" creationId="{4DD44CF0-3D84-AC7D-8A2D-DB0543ABB2F6}"/>
          </ac:picMkLst>
        </pc:picChg>
      </pc:sldChg>
      <pc:sldChg chg="addSp delSp modSp mod">
        <pc:chgData name="Bunce, Caroline" userId="927ee524-7484-4574-84dc-db5d8ef6b066" providerId="ADAL" clId="{6262F297-49E4-4278-9CF1-03F1A052F526}" dt="2023-06-15T16:08:51.545" v="23"/>
        <pc:sldMkLst>
          <pc:docMk/>
          <pc:sldMk cId="1185382749" sldId="259"/>
        </pc:sldMkLst>
        <pc:picChg chg="add mod">
          <ac:chgData name="Bunce, Caroline" userId="927ee524-7484-4574-84dc-db5d8ef6b066" providerId="ADAL" clId="{6262F297-49E4-4278-9CF1-03F1A052F526}" dt="2023-06-15T16:08:51.545" v="23"/>
          <ac:picMkLst>
            <pc:docMk/>
            <pc:sldMk cId="1185382749" sldId="259"/>
            <ac:picMk id="2" creationId="{3C1327C7-E57A-BC5E-B744-3F09F4A18399}"/>
          </ac:picMkLst>
        </pc:picChg>
        <pc:picChg chg="del">
          <ac:chgData name="Bunce, Caroline" userId="927ee524-7484-4574-84dc-db5d8ef6b066" providerId="ADAL" clId="{6262F297-49E4-4278-9CF1-03F1A052F526}" dt="2023-06-15T16:08:51.074" v="22" actId="478"/>
          <ac:picMkLst>
            <pc:docMk/>
            <pc:sldMk cId="1185382749" sldId="259"/>
            <ac:picMk id="7" creationId="{D97ED90F-6531-44E5-8EF7-ADC75AF3FA82}"/>
          </ac:picMkLst>
        </pc:picChg>
      </pc:sldChg>
      <pc:sldChg chg="addSp delSp modSp mod">
        <pc:chgData name="Bunce, Caroline" userId="927ee524-7484-4574-84dc-db5d8ef6b066" providerId="ADAL" clId="{6262F297-49E4-4278-9CF1-03F1A052F526}" dt="2023-06-15T16:08:55.054" v="25"/>
        <pc:sldMkLst>
          <pc:docMk/>
          <pc:sldMk cId="446393666" sldId="260"/>
        </pc:sldMkLst>
        <pc:picChg chg="add mod">
          <ac:chgData name="Bunce, Caroline" userId="927ee524-7484-4574-84dc-db5d8ef6b066" providerId="ADAL" clId="{6262F297-49E4-4278-9CF1-03F1A052F526}" dt="2023-06-15T16:08:55.054" v="25"/>
          <ac:picMkLst>
            <pc:docMk/>
            <pc:sldMk cId="446393666" sldId="260"/>
            <ac:picMk id="2" creationId="{BA072CA4-DFDD-1FDC-7238-801D6C6F3056}"/>
          </ac:picMkLst>
        </pc:picChg>
        <pc:picChg chg="del">
          <ac:chgData name="Bunce, Caroline" userId="927ee524-7484-4574-84dc-db5d8ef6b066" providerId="ADAL" clId="{6262F297-49E4-4278-9CF1-03F1A052F526}" dt="2023-06-15T16:08:54.653" v="24" actId="478"/>
          <ac:picMkLst>
            <pc:docMk/>
            <pc:sldMk cId="446393666" sldId="260"/>
            <ac:picMk id="5" creationId="{E348244E-133C-43E2-BD4F-55CBF0B3048D}"/>
          </ac:picMkLst>
        </pc:picChg>
      </pc:sldChg>
      <pc:sldChg chg="addSp delSp modSp mod">
        <pc:chgData name="Bunce, Caroline" userId="927ee524-7484-4574-84dc-db5d8ef6b066" providerId="ADAL" clId="{6262F297-49E4-4278-9CF1-03F1A052F526}" dt="2023-06-15T16:08:59.812" v="28"/>
        <pc:sldMkLst>
          <pc:docMk/>
          <pc:sldMk cId="4054868538" sldId="261"/>
        </pc:sldMkLst>
        <pc:picChg chg="add mod">
          <ac:chgData name="Bunce, Caroline" userId="927ee524-7484-4574-84dc-db5d8ef6b066" providerId="ADAL" clId="{6262F297-49E4-4278-9CF1-03F1A052F526}" dt="2023-06-15T16:08:59.812" v="28"/>
          <ac:picMkLst>
            <pc:docMk/>
            <pc:sldMk cId="4054868538" sldId="261"/>
            <ac:picMk id="5" creationId="{1E587AD3-8CCE-98A9-9E34-73567173B514}"/>
          </ac:picMkLst>
        </pc:picChg>
        <pc:picChg chg="del mod">
          <ac:chgData name="Bunce, Caroline" userId="927ee524-7484-4574-84dc-db5d8ef6b066" providerId="ADAL" clId="{6262F297-49E4-4278-9CF1-03F1A052F526}" dt="2023-06-15T16:08:59.226" v="27" actId="478"/>
          <ac:picMkLst>
            <pc:docMk/>
            <pc:sldMk cId="4054868538" sldId="261"/>
            <ac:picMk id="7" creationId="{D97ED90F-6531-44E5-8EF7-ADC75AF3FA82}"/>
          </ac:picMkLst>
        </pc:picChg>
      </pc:sldChg>
      <pc:sldChg chg="addSp delSp modSp mod">
        <pc:chgData name="Bunce, Caroline" userId="927ee524-7484-4574-84dc-db5d8ef6b066" providerId="ADAL" clId="{6262F297-49E4-4278-9CF1-03F1A052F526}" dt="2023-06-15T16:09:58.993" v="47"/>
        <pc:sldMkLst>
          <pc:docMk/>
          <pc:sldMk cId="644990363" sldId="263"/>
        </pc:sldMkLst>
        <pc:picChg chg="del">
          <ac:chgData name="Bunce, Caroline" userId="927ee524-7484-4574-84dc-db5d8ef6b066" providerId="ADAL" clId="{6262F297-49E4-4278-9CF1-03F1A052F526}" dt="2023-06-15T16:09:58.445" v="46" actId="478"/>
          <ac:picMkLst>
            <pc:docMk/>
            <pc:sldMk cId="644990363" sldId="263"/>
            <ac:picMk id="7" creationId="{D97ED90F-6531-44E5-8EF7-ADC75AF3FA82}"/>
          </ac:picMkLst>
        </pc:picChg>
        <pc:picChg chg="add mod">
          <ac:chgData name="Bunce, Caroline" userId="927ee524-7484-4574-84dc-db5d8ef6b066" providerId="ADAL" clId="{6262F297-49E4-4278-9CF1-03F1A052F526}" dt="2023-06-15T16:09:58.993" v="47"/>
          <ac:picMkLst>
            <pc:docMk/>
            <pc:sldMk cId="644990363" sldId="263"/>
            <ac:picMk id="9" creationId="{49825371-A09F-2563-7CF6-936B46B0C9B9}"/>
          </ac:picMkLst>
        </pc:picChg>
      </pc:sldChg>
      <pc:sldChg chg="addSp delSp modSp mod">
        <pc:chgData name="Bunce, Caroline" userId="927ee524-7484-4574-84dc-db5d8ef6b066" providerId="ADAL" clId="{6262F297-49E4-4278-9CF1-03F1A052F526}" dt="2023-06-15T16:10:05.932" v="49"/>
        <pc:sldMkLst>
          <pc:docMk/>
          <pc:sldMk cId="429986627" sldId="264"/>
        </pc:sldMkLst>
        <pc:picChg chg="add mod">
          <ac:chgData name="Bunce, Caroline" userId="927ee524-7484-4574-84dc-db5d8ef6b066" providerId="ADAL" clId="{6262F297-49E4-4278-9CF1-03F1A052F526}" dt="2023-06-15T16:10:05.932" v="49"/>
          <ac:picMkLst>
            <pc:docMk/>
            <pc:sldMk cId="429986627" sldId="264"/>
            <ac:picMk id="2" creationId="{01F25A19-A222-C190-D089-FC125F51BB94}"/>
          </ac:picMkLst>
        </pc:picChg>
        <pc:picChg chg="del">
          <ac:chgData name="Bunce, Caroline" userId="927ee524-7484-4574-84dc-db5d8ef6b066" providerId="ADAL" clId="{6262F297-49E4-4278-9CF1-03F1A052F526}" dt="2023-06-15T16:10:05.078" v="48" actId="478"/>
          <ac:picMkLst>
            <pc:docMk/>
            <pc:sldMk cId="429986627" sldId="264"/>
            <ac:picMk id="5" creationId="{E348244E-133C-43E2-BD4F-55CBF0B3048D}"/>
          </ac:picMkLst>
        </pc:picChg>
      </pc:sldChg>
      <pc:sldChg chg="addSp delSp modSp mod">
        <pc:chgData name="Bunce, Caroline" userId="927ee524-7484-4574-84dc-db5d8ef6b066" providerId="ADAL" clId="{6262F297-49E4-4278-9CF1-03F1A052F526}" dt="2023-06-15T16:09:52.955" v="45" actId="1076"/>
        <pc:sldMkLst>
          <pc:docMk/>
          <pc:sldMk cId="442823344" sldId="265"/>
        </pc:sldMkLst>
        <pc:spChg chg="add mod ord">
          <ac:chgData name="Bunce, Caroline" userId="927ee524-7484-4574-84dc-db5d8ef6b066" providerId="ADAL" clId="{6262F297-49E4-4278-9CF1-03F1A052F526}" dt="2023-06-15T16:09:51.605" v="44" actId="1076"/>
          <ac:spMkLst>
            <pc:docMk/>
            <pc:sldMk cId="442823344" sldId="265"/>
            <ac:spMk id="12" creationId="{A54DE704-AB80-B92D-6C6F-412F8C1C7F8B}"/>
          </ac:spMkLst>
        </pc:spChg>
        <pc:picChg chg="add del mod">
          <ac:chgData name="Bunce, Caroline" userId="927ee524-7484-4574-84dc-db5d8ef6b066" providerId="ADAL" clId="{6262F297-49E4-4278-9CF1-03F1A052F526}" dt="2023-06-15T16:09:13.713" v="34"/>
          <ac:picMkLst>
            <pc:docMk/>
            <pc:sldMk cId="442823344" sldId="265"/>
            <ac:picMk id="5" creationId="{47372375-2A7E-4EFA-60FE-8C2054910445}"/>
          </ac:picMkLst>
        </pc:picChg>
        <pc:picChg chg="del">
          <ac:chgData name="Bunce, Caroline" userId="927ee524-7484-4574-84dc-db5d8ef6b066" providerId="ADAL" clId="{6262F297-49E4-4278-9CF1-03F1A052F526}" dt="2023-06-15T16:09:02.605" v="29" actId="478"/>
          <ac:picMkLst>
            <pc:docMk/>
            <pc:sldMk cId="442823344" sldId="265"/>
            <ac:picMk id="7" creationId="{D97ED90F-6531-44E5-8EF7-ADC75AF3FA82}"/>
          </ac:picMkLst>
        </pc:picChg>
        <pc:picChg chg="mod">
          <ac:chgData name="Bunce, Caroline" userId="927ee524-7484-4574-84dc-db5d8ef6b066" providerId="ADAL" clId="{6262F297-49E4-4278-9CF1-03F1A052F526}" dt="2023-06-15T16:09:52.955" v="45" actId="1076"/>
          <ac:picMkLst>
            <pc:docMk/>
            <pc:sldMk cId="442823344" sldId="265"/>
            <ac:picMk id="10" creationId="{75732276-1CD0-0546-AC8E-C72D736ACC92}"/>
          </ac:picMkLst>
        </pc:picChg>
        <pc:picChg chg="add mod">
          <ac:chgData name="Bunce, Caroline" userId="927ee524-7484-4574-84dc-db5d8ef6b066" providerId="ADAL" clId="{6262F297-49E4-4278-9CF1-03F1A052F526}" dt="2023-06-15T16:09:51.605" v="44" actId="1076"/>
          <ac:picMkLst>
            <pc:docMk/>
            <pc:sldMk cId="442823344" sldId="265"/>
            <ac:picMk id="11" creationId="{20F69824-DE15-633A-3BC0-C0D73F4E42D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jpe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emf"/><Relationship Id="rId7" Type="http://schemas.openxmlformats.org/officeDocument/2006/relationships/image" Target="../media/image1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3.emf"/><Relationship Id="rId9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image" Target="../media/image3.em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emf"/><Relationship Id="rId7" Type="http://schemas.openxmlformats.org/officeDocument/2006/relationships/image" Target="../media/image19.jpeg"/><Relationship Id="rId12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4.emf"/><Relationship Id="rId5" Type="http://schemas.openxmlformats.org/officeDocument/2006/relationships/image" Target="../media/image5.emf"/><Relationship Id="rId10" Type="http://schemas.openxmlformats.org/officeDocument/2006/relationships/image" Target="../media/image21.jpeg"/><Relationship Id="rId4" Type="http://schemas.openxmlformats.org/officeDocument/2006/relationships/image" Target="../media/image3.emf"/><Relationship Id="rId9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32276-1CD0-0546-AC8E-C72D736A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5098"/>
            <a:ext cx="12514249" cy="685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0AC42-499C-7B40-8946-D60BE3184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9" t="-2224" r="-4166" b="22502"/>
          <a:stretch/>
        </p:blipFill>
        <p:spPr>
          <a:xfrm rot="5400000">
            <a:off x="-385676" y="345894"/>
            <a:ext cx="3205312" cy="24416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3B1D50-BD5C-9B49-A285-08335E1E9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49707">
            <a:off x="10415223" y="2708378"/>
            <a:ext cx="1509235" cy="1655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1027B-F43A-7B48-8E12-66EDB1C9E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9691">
            <a:off x="117930" y="245017"/>
            <a:ext cx="1841938" cy="1581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F4F776-2961-6641-B31D-B159DDB80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261" y="4683498"/>
            <a:ext cx="2564940" cy="2077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A496C9-7F5D-D34B-8541-36AB77D03B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9224" y="785849"/>
            <a:ext cx="9140667" cy="2412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FACE3-812F-2245-B6D5-DEBBA25B57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455720">
            <a:off x="11059381" y="177850"/>
            <a:ext cx="1023273" cy="940304"/>
          </a:xfrm>
          <a:prstGeom prst="rect">
            <a:avLst/>
          </a:prstGeom>
        </p:spPr>
      </p:pic>
      <p:pic>
        <p:nvPicPr>
          <p:cNvPr id="5" name="Picture 4" descr="OK6A9153.jpg">
            <a:extLst>
              <a:ext uri="{FF2B5EF4-FFF2-40B4-BE49-F238E27FC236}">
                <a16:creationId xmlns:a16="http://schemas.microsoft.com/office/drawing/2014/main" id="{30D51A9F-E826-4B21-A28E-C328D1EF14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t="10065" r="10207" b="7266"/>
          <a:stretch/>
        </p:blipFill>
        <p:spPr>
          <a:xfrm>
            <a:off x="2453410" y="2970177"/>
            <a:ext cx="5338458" cy="3426642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E660EA30-25E3-31EA-D7CE-6FC24ABEB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5722020"/>
            <a:ext cx="1111405" cy="90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11182E-FD60-C14C-97F8-E620D45A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9E04FF-A5D7-DF49-8E2B-4BA29F9EF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7159" r="-4661" b="17071"/>
          <a:stretch/>
        </p:blipFill>
        <p:spPr>
          <a:xfrm rot="10800000">
            <a:off x="61487" y="0"/>
            <a:ext cx="126798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79" t="33242" r="-1"/>
          <a:stretch/>
        </p:blipFill>
        <p:spPr>
          <a:xfrm>
            <a:off x="9625" y="-1328"/>
            <a:ext cx="2761218" cy="2207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8063F0-2BCC-8144-9C6C-8D1B39196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27266">
            <a:off x="10240759" y="5301867"/>
            <a:ext cx="1750822" cy="1064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3494013" y="548581"/>
            <a:ext cx="8413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 dirty="0">
                <a:latin typeface="M&amp;S London" panose="020B0503020203020204" pitchFamily="34" charset="77"/>
              </a:rPr>
              <a:t>Learning Objectives</a:t>
            </a:r>
            <a:endParaRPr lang="en-GB" sz="4800" b="1" dirty="0">
              <a:latin typeface="M&amp;S London" panose="020B0503020203020204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C56349-3599-7A4C-9347-4702FE206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01316">
            <a:off x="10383870" y="376186"/>
            <a:ext cx="1906108" cy="1557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E64B8B-DE45-3E47-B59E-7D7F1C75F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44486">
            <a:off x="241209" y="641404"/>
            <a:ext cx="3047465" cy="1642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2FD03A-4688-4C85-9840-2080D1DBC305}"/>
              </a:ext>
            </a:extLst>
          </p:cNvPr>
          <p:cNvSpPr txBox="1"/>
          <p:nvPr/>
        </p:nvSpPr>
        <p:spPr>
          <a:xfrm>
            <a:off x="2452811" y="2011519"/>
            <a:ext cx="92069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MS London" panose="020B0503020203020204" pitchFamily="34" charset="0"/>
              </a:rPr>
              <a:t>Use, research and develop design criteria to inform the design of innovative, functional, appealing products that are fit for purpose, aimed at particular individuals or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MS London" panose="020B0503020203020204" pitchFamily="34" charset="0"/>
              </a:rPr>
              <a:t>generate, develop, model and communicate ideas </a:t>
            </a:r>
            <a:endParaRPr lang="en-US" sz="2800" b="0" i="0" u="none" strike="noStrike" baseline="0" dirty="0">
              <a:solidFill>
                <a:srgbClr val="000000"/>
              </a:solidFill>
              <a:latin typeface="MS London" panose="020B05030202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03FA9-59A2-42AC-B994-E21B2A378C22}"/>
              </a:ext>
            </a:extLst>
          </p:cNvPr>
          <p:cNvSpPr txBox="1"/>
          <p:nvPr/>
        </p:nvSpPr>
        <p:spPr>
          <a:xfrm>
            <a:off x="1206064" y="3684517"/>
            <a:ext cx="10615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baseline="0" dirty="0">
                <a:solidFill>
                  <a:srgbClr val="000000"/>
                </a:solidFill>
                <a:latin typeface="MS London" panose="020B0503020203020204" pitchFamily="34" charset="0"/>
              </a:rPr>
              <a:t>Make - </a:t>
            </a:r>
            <a:r>
              <a:rPr lang="en-GB" sz="2400" dirty="0">
                <a:latin typeface="MS London" panose="020B0503020203020204" pitchFamily="34" charset="0"/>
              </a:rPr>
              <a:t>use tools and equipment to perform practical tasks accurately</a:t>
            </a:r>
            <a:endParaRPr lang="en-US" sz="2400" b="0" i="0" u="none" strike="noStrike" baseline="0" dirty="0">
              <a:solidFill>
                <a:srgbClr val="000000"/>
              </a:solidFill>
              <a:latin typeface="MS London" panose="020B05030202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63386A-342C-45FC-A66A-4CD64A302363}"/>
              </a:ext>
            </a:extLst>
          </p:cNvPr>
          <p:cNvSpPr txBox="1"/>
          <p:nvPr/>
        </p:nvSpPr>
        <p:spPr>
          <a:xfrm>
            <a:off x="3432021" y="1603790"/>
            <a:ext cx="204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baseline="0" dirty="0">
                <a:solidFill>
                  <a:srgbClr val="000000"/>
                </a:solidFill>
                <a:latin typeface="MS London" panose="020B0503020203020204" pitchFamily="34" charset="0"/>
              </a:rPr>
              <a:t>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AF13D6-F2BF-49E5-A380-F27B431D5E89}"/>
              </a:ext>
            </a:extLst>
          </p:cNvPr>
          <p:cNvSpPr txBox="1"/>
          <p:nvPr/>
        </p:nvSpPr>
        <p:spPr>
          <a:xfrm>
            <a:off x="833994" y="4355528"/>
            <a:ext cx="99913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baseline="0" dirty="0">
                <a:solidFill>
                  <a:srgbClr val="000000"/>
                </a:solidFill>
                <a:latin typeface="MS London" panose="020B0503020203020204" pitchFamily="34" charset="0"/>
              </a:rPr>
              <a:t>Evaluate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MS London" panose="020B0503020203020204" pitchFamily="34" charset="0"/>
              </a:rPr>
              <a:t>investigate and analyse a range of existing products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MS London" panose="020B0503020203020204" pitchFamily="34" charset="0"/>
              </a:rPr>
              <a:t>evaluate ideas and products against design criteria and consider the views of others to make improvements</a:t>
            </a:r>
            <a:endParaRPr lang="en-GB" sz="2400" b="0" i="0" u="none" strike="noStrike" baseline="0" dirty="0">
              <a:solidFill>
                <a:srgbClr val="000000"/>
              </a:solidFill>
              <a:latin typeface="MS London" panose="020B0503020203020204" pitchFamily="34" charset="0"/>
            </a:endParaRPr>
          </a:p>
          <a:p>
            <a:endParaRPr lang="en-GB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4DD44CF0-3D84-AC7D-8A2D-DB0543ABB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5843946"/>
            <a:ext cx="1111405" cy="90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32276-1CD0-0546-AC8E-C72D736A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50" y="-5613"/>
            <a:ext cx="12514249" cy="685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0AC42-499C-7B40-8946-D60BE3184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9" t="-2224" r="-4166" b="22502"/>
          <a:stretch/>
        </p:blipFill>
        <p:spPr>
          <a:xfrm rot="5400000">
            <a:off x="-385676" y="345894"/>
            <a:ext cx="3205312" cy="2441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1027B-F43A-7B48-8E12-66EDB1C9E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9691">
            <a:off x="117930" y="245017"/>
            <a:ext cx="1841938" cy="1581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FACE3-812F-2245-B6D5-DEBBA25B5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55720">
            <a:off x="11059381" y="177850"/>
            <a:ext cx="1023273" cy="9403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54C129-7958-4B05-B41A-17CA85BD2335}"/>
              </a:ext>
            </a:extLst>
          </p:cNvPr>
          <p:cNvSpPr txBox="1"/>
          <p:nvPr/>
        </p:nvSpPr>
        <p:spPr>
          <a:xfrm>
            <a:off x="3464502" y="503914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atin typeface="MS London" panose="020B0503020203020204" pitchFamily="34" charset="0"/>
              </a:rPr>
              <a:t>Food Packaging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72AFE-AA6C-431E-BCEF-AEEFDB033E5E}"/>
              </a:ext>
            </a:extLst>
          </p:cNvPr>
          <p:cNvSpPr txBox="1"/>
          <p:nvPr/>
        </p:nvSpPr>
        <p:spPr>
          <a:xfrm>
            <a:off x="2971467" y="1892753"/>
            <a:ext cx="849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Why do we put food in packaging?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26254D-9145-4E62-8B4A-F2AEF6DC58E4}"/>
              </a:ext>
            </a:extLst>
          </p:cNvPr>
          <p:cNvGrpSpPr/>
          <p:nvPr/>
        </p:nvGrpSpPr>
        <p:grpSpPr>
          <a:xfrm>
            <a:off x="1367100" y="2523834"/>
            <a:ext cx="9768066" cy="2110785"/>
            <a:chOff x="1367100" y="2523834"/>
            <a:chExt cx="9768066" cy="21107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62B22E-3F62-3145-BA50-0B2CCBBDFD67}"/>
                </a:ext>
              </a:extLst>
            </p:cNvPr>
            <p:cNvSpPr/>
            <p:nvPr/>
          </p:nvSpPr>
          <p:spPr>
            <a:xfrm>
              <a:off x="5977217" y="3244334"/>
              <a:ext cx="290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  </a:t>
              </a:r>
            </a:p>
          </p:txBody>
        </p:sp>
        <p:pic>
          <p:nvPicPr>
            <p:cNvPr id="21" name="Picture 20" descr="A picture containing food, bottle&#10;&#10;Description automatically generated">
              <a:extLst>
                <a:ext uri="{FF2B5EF4-FFF2-40B4-BE49-F238E27FC236}">
                  <a16:creationId xmlns:a16="http://schemas.microsoft.com/office/drawing/2014/main" id="{AE4FFE14-F07C-4C84-B156-A8B36E56C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9" t="11479" r="899" b="11634"/>
            <a:stretch/>
          </p:blipFill>
          <p:spPr>
            <a:xfrm>
              <a:off x="9455913" y="2523834"/>
              <a:ext cx="1679253" cy="1291121"/>
            </a:xfrm>
            <a:prstGeom prst="rect">
              <a:avLst/>
            </a:prstGeom>
          </p:spPr>
        </p:pic>
        <p:pic>
          <p:nvPicPr>
            <p:cNvPr id="12" name="Picture 11" descr="A close up of food&#10;&#10;Description automatically generated">
              <a:extLst>
                <a:ext uri="{FF2B5EF4-FFF2-40B4-BE49-F238E27FC236}">
                  <a16:creationId xmlns:a16="http://schemas.microsoft.com/office/drawing/2014/main" id="{2C4468A3-56C5-4117-8678-9AEC175D1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11" b="14350"/>
            <a:stretch/>
          </p:blipFill>
          <p:spPr>
            <a:xfrm>
              <a:off x="7521346" y="3248727"/>
              <a:ext cx="1934565" cy="138589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ADB42E-5B28-41AD-B727-27C771A70DDB}"/>
                </a:ext>
              </a:extLst>
            </p:cNvPr>
            <p:cNvSpPr txBox="1"/>
            <p:nvPr/>
          </p:nvSpPr>
          <p:spPr>
            <a:xfrm>
              <a:off x="1367100" y="3202534"/>
              <a:ext cx="61515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MS London" panose="020B0503020203020204" pitchFamily="34" charset="0"/>
                </a:rPr>
                <a:t>What different types of food packaging can you think of?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B4F09E-9787-4D19-92E9-C6EB53AD9217}"/>
              </a:ext>
            </a:extLst>
          </p:cNvPr>
          <p:cNvGrpSpPr/>
          <p:nvPr/>
        </p:nvGrpSpPr>
        <p:grpSpPr>
          <a:xfrm>
            <a:off x="2080539" y="4698243"/>
            <a:ext cx="9896778" cy="2077044"/>
            <a:chOff x="2080539" y="4698243"/>
            <a:chExt cx="9896778" cy="20770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F4F776-2961-6641-B31D-B159DDB8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12377" y="4698243"/>
              <a:ext cx="2564940" cy="207704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FCF104-BC0B-46E7-8D04-5001A4C0B03E}"/>
                </a:ext>
              </a:extLst>
            </p:cNvPr>
            <p:cNvSpPr txBox="1"/>
            <p:nvPr/>
          </p:nvSpPr>
          <p:spPr>
            <a:xfrm>
              <a:off x="2080539" y="4989486"/>
              <a:ext cx="7255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MS London" panose="020B0503020203020204" pitchFamily="34" charset="0"/>
                </a:rPr>
                <a:t>We’re going to take a closer look…</a:t>
              </a:r>
            </a:p>
          </p:txBody>
        </p:sp>
      </p:grp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C1327C7-E57A-BC5E-B744-3F09F4A183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5722020"/>
            <a:ext cx="1111405" cy="90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8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11182E-FD60-C14C-97F8-E620D45A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9E04FF-A5D7-DF49-8E2B-4BA29F9EF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7159" r="-4661" b="17071"/>
          <a:stretch/>
        </p:blipFill>
        <p:spPr>
          <a:xfrm rot="10800000">
            <a:off x="0" y="0"/>
            <a:ext cx="126798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79" t="33242" r="-1"/>
          <a:stretch/>
        </p:blipFill>
        <p:spPr>
          <a:xfrm>
            <a:off x="9625" y="-1328"/>
            <a:ext cx="2761218" cy="2207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8063F0-2BCC-8144-9C6C-8D1B39196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27266">
            <a:off x="10240759" y="5301867"/>
            <a:ext cx="1750822" cy="1064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3412430" y="582040"/>
            <a:ext cx="8413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6000" b="1" dirty="0">
                <a:latin typeface="M&amp;S London" panose="020B0503020203020204" pitchFamily="34" charset="77"/>
              </a:rPr>
              <a:t>Let’s investigate!</a:t>
            </a:r>
            <a:endParaRPr lang="en-GB" sz="5400" b="1" dirty="0">
              <a:latin typeface="M&amp;S London" panose="020B0503020203020204" pitchFamily="34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E64B8B-DE45-3E47-B59E-7D7F1C75F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44486">
            <a:off x="241209" y="641404"/>
            <a:ext cx="3047465" cy="1642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E81B0-5363-483E-AE73-D09C3CEADF9E}"/>
              </a:ext>
            </a:extLst>
          </p:cNvPr>
          <p:cNvSpPr txBox="1"/>
          <p:nvPr/>
        </p:nvSpPr>
        <p:spPr>
          <a:xfrm>
            <a:off x="3155596" y="1834936"/>
            <a:ext cx="907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What is the object? </a:t>
            </a:r>
          </a:p>
          <a:p>
            <a:r>
              <a:rPr lang="en-GB" sz="3200" b="1" dirty="0">
                <a:latin typeface="MS London" panose="020B0503020203020204" pitchFamily="34" charset="0"/>
              </a:rPr>
              <a:t>How do you know what it is?</a:t>
            </a:r>
          </a:p>
          <a:p>
            <a:endParaRPr lang="en-GB" sz="800" b="1" dirty="0">
              <a:latin typeface="MS London" panose="020B05030202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A786F-96E2-4AAE-BB88-CCEE4E04C02C}"/>
              </a:ext>
            </a:extLst>
          </p:cNvPr>
          <p:cNvSpPr txBox="1"/>
          <p:nvPr/>
        </p:nvSpPr>
        <p:spPr>
          <a:xfrm>
            <a:off x="1949379" y="4916564"/>
            <a:ext cx="9071567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Who is it for?</a:t>
            </a:r>
          </a:p>
          <a:p>
            <a:endParaRPr lang="en-GB" sz="900" b="1" dirty="0">
              <a:latin typeface="MS London" panose="020B0503020203020204" pitchFamily="34" charset="0"/>
            </a:endParaRPr>
          </a:p>
          <a:p>
            <a:r>
              <a:rPr lang="en-GB" sz="3200" b="1" dirty="0">
                <a:latin typeface="MS London" panose="020B0503020203020204" pitchFamily="34" charset="0"/>
              </a:rPr>
              <a:t>What information can you find? </a:t>
            </a:r>
          </a:p>
          <a:p>
            <a:r>
              <a:rPr lang="en-GB" sz="2400" b="1" dirty="0">
                <a:latin typeface="MS London" panose="020B0503020203020204" pitchFamily="34" charset="0"/>
              </a:rPr>
              <a:t>Tip: Look for writing, symbols, pictures and numbers</a:t>
            </a:r>
            <a:endParaRPr lang="en-GB" sz="2800" b="1" dirty="0">
              <a:latin typeface="MS London" panose="020B05030202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F061F-6786-4498-AD3C-F339C26ADF49}"/>
              </a:ext>
            </a:extLst>
          </p:cNvPr>
          <p:cNvSpPr txBox="1"/>
          <p:nvPr/>
        </p:nvSpPr>
        <p:spPr>
          <a:xfrm>
            <a:off x="1465066" y="3320167"/>
            <a:ext cx="907156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What colours and shapes can you see?</a:t>
            </a:r>
          </a:p>
          <a:p>
            <a:endParaRPr lang="en-GB" sz="900" b="1" dirty="0">
              <a:latin typeface="MS London" panose="020B0503020203020204" pitchFamily="34" charset="0"/>
            </a:endParaRPr>
          </a:p>
          <a:p>
            <a:r>
              <a:rPr lang="en-GB" sz="3200" b="1" dirty="0">
                <a:latin typeface="MS London" panose="020B0503020203020204" pitchFamily="34" charset="0"/>
              </a:rPr>
              <a:t>Does it have any textures?</a:t>
            </a:r>
          </a:p>
          <a:p>
            <a:endParaRPr lang="en-GB" sz="800" b="1" dirty="0">
              <a:latin typeface="MS London" panose="020B05030202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16A40-4A5D-493F-A7FE-CF9D48E3D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52982">
            <a:off x="10570007" y="405420"/>
            <a:ext cx="1509235" cy="1655290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BA072CA4-DFDD-1FDC-7238-801D6C6F30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5722020"/>
            <a:ext cx="1111405" cy="90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9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32276-1CD0-0546-AC8E-C72D736A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50" y="-5613"/>
            <a:ext cx="12514249" cy="685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0AC42-499C-7B40-8946-D60BE3184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9" t="-2224" r="-4166" b="22502"/>
          <a:stretch/>
        </p:blipFill>
        <p:spPr>
          <a:xfrm rot="5400000">
            <a:off x="-385676" y="345894"/>
            <a:ext cx="3205312" cy="2441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1027B-F43A-7B48-8E12-66EDB1C9E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9691">
            <a:off x="117930" y="245017"/>
            <a:ext cx="1841938" cy="1581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FACE3-812F-2245-B6D5-DEBBA25B5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55720">
            <a:off x="11059381" y="177850"/>
            <a:ext cx="1023273" cy="9403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54C129-7958-4B05-B41A-17CA85BD2335}"/>
              </a:ext>
            </a:extLst>
          </p:cNvPr>
          <p:cNvSpPr txBox="1"/>
          <p:nvPr/>
        </p:nvSpPr>
        <p:spPr>
          <a:xfrm>
            <a:off x="3769979" y="288362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MS London" panose="020B0503020203020204" pitchFamily="34" charset="0"/>
              </a:rPr>
              <a:t>You’re the designer!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72AFE-AA6C-431E-BCEF-AEEFDB033E5E}"/>
              </a:ext>
            </a:extLst>
          </p:cNvPr>
          <p:cNvSpPr txBox="1"/>
          <p:nvPr/>
        </p:nvSpPr>
        <p:spPr>
          <a:xfrm>
            <a:off x="2055808" y="1300058"/>
            <a:ext cx="983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Designers start with a brief, this tells them what their design needs to achieve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B271A9-58AC-49F1-B72A-E98520089AD8}"/>
              </a:ext>
            </a:extLst>
          </p:cNvPr>
          <p:cNvSpPr txBox="1"/>
          <p:nvPr/>
        </p:nvSpPr>
        <p:spPr>
          <a:xfrm>
            <a:off x="1857511" y="2690276"/>
            <a:ext cx="6336704" cy="2808312"/>
          </a:xfrm>
          <a:prstGeom prst="rect">
            <a:avLst/>
          </a:prstGeom>
          <a:solidFill>
            <a:srgbClr val="33CCFF">
              <a:alpha val="25098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65FEF8-13F2-4391-B4DA-D86A08AD0B86}"/>
              </a:ext>
            </a:extLst>
          </p:cNvPr>
          <p:cNvSpPr txBox="1"/>
          <p:nvPr/>
        </p:nvSpPr>
        <p:spPr>
          <a:xfrm>
            <a:off x="2073536" y="283429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DESIGN BRIEF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AD3577-583F-42B6-AFB2-FF8B530B1834}"/>
              </a:ext>
            </a:extLst>
          </p:cNvPr>
          <p:cNvSpPr txBox="1"/>
          <p:nvPr/>
        </p:nvSpPr>
        <p:spPr>
          <a:xfrm>
            <a:off x="2217551" y="3554372"/>
            <a:ext cx="5976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MS London" panose="020B0503020203020204" pitchFamily="34" charset="0"/>
              </a:rPr>
              <a:t>Your design will;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MS London" panose="020B0503020203020204" pitchFamily="34" charset="0"/>
              </a:rPr>
              <a:t>be for food packaging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MS London" panose="020B0503020203020204" pitchFamily="34" charset="0"/>
              </a:rPr>
              <a:t>contain the name of the biscuit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MS London" panose="020B0503020203020204" pitchFamily="34" charset="0"/>
              </a:rPr>
              <a:t>use only 3 colours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MS London" panose="020B0503020203020204" pitchFamily="34" charset="0"/>
              </a:rPr>
              <a:t>must appeal to children aged 7-11 years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80A7E0-8C38-4ABD-B5E9-827B80550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2718" y="4749983"/>
            <a:ext cx="2564940" cy="2077044"/>
          </a:xfrm>
          <a:prstGeom prst="rect">
            <a:avLst/>
          </a:prstGeom>
        </p:spPr>
      </p:pic>
      <p:pic>
        <p:nvPicPr>
          <p:cNvPr id="5" name="Picture 4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E587AD3-8CCE-98A9-9E34-73567173B5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5722020"/>
            <a:ext cx="1111405" cy="90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6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32276-1CD0-0546-AC8E-C72D736A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37253" y="-8500"/>
            <a:ext cx="12514249" cy="685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0AC42-499C-7B40-8946-D60BE3184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9" t="-2224" r="-4166" b="22502"/>
          <a:stretch/>
        </p:blipFill>
        <p:spPr>
          <a:xfrm rot="5400000">
            <a:off x="-385676" y="345894"/>
            <a:ext cx="3205312" cy="2441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1027B-F43A-7B48-8E12-66EDB1C9E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9691">
            <a:off x="117930" y="245017"/>
            <a:ext cx="1841938" cy="1581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FACE3-812F-2245-B6D5-DEBBA25B5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55720">
            <a:off x="11059381" y="177850"/>
            <a:ext cx="1023273" cy="9403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54C129-7958-4B05-B41A-17CA85BD2335}"/>
              </a:ext>
            </a:extLst>
          </p:cNvPr>
          <p:cNvSpPr txBox="1"/>
          <p:nvPr/>
        </p:nvSpPr>
        <p:spPr>
          <a:xfrm>
            <a:off x="4033385" y="330324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MS London" panose="020B0503020203020204" pitchFamily="34" charset="0"/>
              </a:rPr>
              <a:t>You’re the designer!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72AFE-AA6C-431E-BCEF-AEEFDB033E5E}"/>
              </a:ext>
            </a:extLst>
          </p:cNvPr>
          <p:cNvSpPr txBox="1"/>
          <p:nvPr/>
        </p:nvSpPr>
        <p:spPr>
          <a:xfrm>
            <a:off x="2380017" y="1133690"/>
            <a:ext cx="983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Then they use a mood board to collect ideas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80A7E0-8C38-4ABD-B5E9-827B80550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2718" y="4749983"/>
            <a:ext cx="2564940" cy="207704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35B9FB98-27B6-4E43-9AC2-51AE081E7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14" y="1964687"/>
            <a:ext cx="4890519" cy="3385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768D54-12DA-4084-8734-B36D22B5CF0E}"/>
              </a:ext>
            </a:extLst>
          </p:cNvPr>
          <p:cNvSpPr txBox="1"/>
          <p:nvPr/>
        </p:nvSpPr>
        <p:spPr>
          <a:xfrm>
            <a:off x="1824999" y="5458965"/>
            <a:ext cx="7106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Finally they pick the best bits from their mood board to put into their design</a:t>
            </a:r>
          </a:p>
        </p:txBody>
      </p:sp>
      <p:pic>
        <p:nvPicPr>
          <p:cNvPr id="5" name="Picture 4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47372375-2A7E-4EFA-60FE-8C2054910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5722020"/>
            <a:ext cx="1111405" cy="9030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4DE704-AB80-B92D-6C6F-412F8C1C7F8B}"/>
              </a:ext>
            </a:extLst>
          </p:cNvPr>
          <p:cNvSpPr/>
          <p:nvPr/>
        </p:nvSpPr>
        <p:spPr>
          <a:xfrm>
            <a:off x="3533155" y="4784374"/>
            <a:ext cx="668453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20F69824-DE15-633A-3BC0-C0D73F4E42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91" y="4841406"/>
            <a:ext cx="508599" cy="4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23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32276-1CD0-0546-AC8E-C72D736A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50" y="0"/>
            <a:ext cx="12514249" cy="685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0AC42-499C-7B40-8946-D60BE3184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9" t="-2224" r="-4166" b="22502"/>
          <a:stretch/>
        </p:blipFill>
        <p:spPr>
          <a:xfrm rot="5400000">
            <a:off x="-385676" y="345894"/>
            <a:ext cx="3205312" cy="2441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1027B-F43A-7B48-8E12-66EDB1C9E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9691">
            <a:off x="1332020" y="73672"/>
            <a:ext cx="1542408" cy="1324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FACE3-812F-2245-B6D5-DEBBA25B5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55720">
            <a:off x="11059381" y="177850"/>
            <a:ext cx="1023273" cy="9403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54C129-7958-4B05-B41A-17CA85BD2335}"/>
              </a:ext>
            </a:extLst>
          </p:cNvPr>
          <p:cNvSpPr txBox="1"/>
          <p:nvPr/>
        </p:nvSpPr>
        <p:spPr>
          <a:xfrm>
            <a:off x="3464501" y="503914"/>
            <a:ext cx="7229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MS London" panose="020B0503020203020204" pitchFamily="34" charset="0"/>
              </a:rPr>
              <a:t>Design your packaging</a:t>
            </a:r>
          </a:p>
        </p:txBody>
      </p:sp>
      <p:pic>
        <p:nvPicPr>
          <p:cNvPr id="2" name="Picture 1" descr="OK6A9976.jpg">
            <a:extLst>
              <a:ext uri="{FF2B5EF4-FFF2-40B4-BE49-F238E27FC236}">
                <a16:creationId xmlns:a16="http://schemas.microsoft.com/office/drawing/2014/main" id="{3D0C1071-DD45-48A2-91E8-8EB692EB2A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049" t="5434" r="10929"/>
          <a:stretch/>
        </p:blipFill>
        <p:spPr>
          <a:xfrm rot="690813">
            <a:off x="5256012" y="2268344"/>
            <a:ext cx="2610375" cy="3568982"/>
          </a:xfrm>
          <a:prstGeom prst="rect">
            <a:avLst/>
          </a:prstGeom>
        </p:spPr>
      </p:pic>
      <p:pic>
        <p:nvPicPr>
          <p:cNvPr id="5" name="Picture 4" descr="OK6A8991.jpg">
            <a:extLst>
              <a:ext uri="{FF2B5EF4-FFF2-40B4-BE49-F238E27FC236}">
                <a16:creationId xmlns:a16="http://schemas.microsoft.com/office/drawing/2014/main" id="{A041C96A-4087-439C-B254-3E887772A14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90200">
            <a:off x="1584872" y="2755985"/>
            <a:ext cx="2846760" cy="1898219"/>
          </a:xfrm>
          <a:prstGeom prst="rect">
            <a:avLst/>
          </a:prstGeom>
        </p:spPr>
      </p:pic>
      <p:sp>
        <p:nvSpPr>
          <p:cNvPr id="12" name="Right Arrow 14">
            <a:extLst>
              <a:ext uri="{FF2B5EF4-FFF2-40B4-BE49-F238E27FC236}">
                <a16:creationId xmlns:a16="http://schemas.microsoft.com/office/drawing/2014/main" id="{E10A7425-FF95-4C0B-AFB2-E030C7D04852}"/>
              </a:ext>
            </a:extLst>
          </p:cNvPr>
          <p:cNvSpPr/>
          <p:nvPr/>
        </p:nvSpPr>
        <p:spPr>
          <a:xfrm>
            <a:off x="4664965" y="3229373"/>
            <a:ext cx="432048" cy="288032"/>
          </a:xfrm>
          <a:prstGeom prst="rightArrow">
            <a:avLst/>
          </a:prstGeom>
          <a:solidFill>
            <a:srgbClr val="92D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6E2B860-0DD8-493B-A79F-45111912AF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7134" y="4724095"/>
            <a:ext cx="2564940" cy="2077044"/>
          </a:xfrm>
          <a:prstGeom prst="rect">
            <a:avLst/>
          </a:prstGeom>
        </p:spPr>
      </p:pic>
      <p:pic>
        <p:nvPicPr>
          <p:cNvPr id="28" name="Picture 27" descr="A child sitting at a table&#10;&#10;Description automatically generated">
            <a:extLst>
              <a:ext uri="{FF2B5EF4-FFF2-40B4-BE49-F238E27FC236}">
                <a16:creationId xmlns:a16="http://schemas.microsoft.com/office/drawing/2014/main" id="{C025D657-7491-4B37-B7A0-2E77A8263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7"/>
          <a:stretch/>
        </p:blipFill>
        <p:spPr>
          <a:xfrm rot="21277784">
            <a:off x="8966441" y="1738639"/>
            <a:ext cx="2303149" cy="3144305"/>
          </a:xfrm>
          <a:prstGeom prst="rect">
            <a:avLst/>
          </a:prstGeom>
        </p:spPr>
      </p:pic>
      <p:sp>
        <p:nvSpPr>
          <p:cNvPr id="30" name="Right Arrow 14">
            <a:extLst>
              <a:ext uri="{FF2B5EF4-FFF2-40B4-BE49-F238E27FC236}">
                <a16:creationId xmlns:a16="http://schemas.microsoft.com/office/drawing/2014/main" id="{B6553099-D3DA-479F-A8A6-0CA4E39C96CE}"/>
              </a:ext>
            </a:extLst>
          </p:cNvPr>
          <p:cNvSpPr/>
          <p:nvPr/>
        </p:nvSpPr>
        <p:spPr>
          <a:xfrm>
            <a:off x="8246450" y="3310791"/>
            <a:ext cx="432048" cy="288032"/>
          </a:xfrm>
          <a:prstGeom prst="rightArrow">
            <a:avLst/>
          </a:prstGeom>
          <a:solidFill>
            <a:srgbClr val="92D05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755EF-46A0-4A30-9291-36EE98401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484471">
            <a:off x="193908" y="1136534"/>
            <a:ext cx="1509235" cy="1655290"/>
          </a:xfrm>
          <a:prstGeom prst="rect">
            <a:avLst/>
          </a:prstGeom>
        </p:spPr>
      </p:pic>
      <p:pic>
        <p:nvPicPr>
          <p:cNvPr id="9" name="Picture 8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49825371-A09F-2563-7CF6-936B46B0C9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5722020"/>
            <a:ext cx="1111405" cy="90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9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3A913DF0-AD91-4EED-BF57-A0167ED97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FE2A32-D7D2-48A0-B1B7-354B0813439D}"/>
              </a:ext>
            </a:extLst>
          </p:cNvPr>
          <p:cNvSpPr txBox="1"/>
          <p:nvPr/>
        </p:nvSpPr>
        <p:spPr>
          <a:xfrm>
            <a:off x="3053166" y="3296979"/>
            <a:ext cx="9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75000"/>
                  </a:schemeClr>
                </a:solidFill>
                <a:latin typeface="MS London" panose="020B0503020203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94F18-4FA2-4B3F-A279-2CC7B7A7D925}"/>
              </a:ext>
            </a:extLst>
          </p:cNvPr>
          <p:cNvSpPr txBox="1"/>
          <p:nvPr/>
        </p:nvSpPr>
        <p:spPr>
          <a:xfrm>
            <a:off x="9756186" y="3296976"/>
            <a:ext cx="9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75000"/>
                  </a:schemeClr>
                </a:solidFill>
                <a:latin typeface="MS London" panose="020B0503020203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20535F-9216-4257-A599-33E41F54E0F2}"/>
              </a:ext>
            </a:extLst>
          </p:cNvPr>
          <p:cNvSpPr txBox="1"/>
          <p:nvPr/>
        </p:nvSpPr>
        <p:spPr>
          <a:xfrm>
            <a:off x="7521846" y="3296977"/>
            <a:ext cx="9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75000"/>
                  </a:schemeClr>
                </a:solidFill>
                <a:latin typeface="MS London" panose="020B0503020203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D58A3-3C4E-4900-A04C-52143B2AE267}"/>
              </a:ext>
            </a:extLst>
          </p:cNvPr>
          <p:cNvSpPr txBox="1"/>
          <p:nvPr/>
        </p:nvSpPr>
        <p:spPr>
          <a:xfrm>
            <a:off x="5287506" y="3296978"/>
            <a:ext cx="9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2">
                    <a:lumMod val="75000"/>
                  </a:schemeClr>
                </a:solidFill>
                <a:latin typeface="MS London" panose="020B0503020203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5307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11182E-FD60-C14C-97F8-E620D45A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9E04FF-A5D7-DF49-8E2B-4BA29F9EF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7159" r="-4661" b="17071"/>
          <a:stretch/>
        </p:blipFill>
        <p:spPr>
          <a:xfrm rot="10800000">
            <a:off x="51702" y="791"/>
            <a:ext cx="126798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79" t="33242" r="-1"/>
          <a:stretch/>
        </p:blipFill>
        <p:spPr>
          <a:xfrm>
            <a:off x="9625" y="-1328"/>
            <a:ext cx="2761218" cy="2207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8063F0-2BCC-8144-9C6C-8D1B39196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27266">
            <a:off x="10408206" y="5481096"/>
            <a:ext cx="1750822" cy="1064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3319440" y="348569"/>
            <a:ext cx="8413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8000" b="1" dirty="0">
                <a:latin typeface="M&amp;S London" panose="020B0503020203020204" pitchFamily="34" charset="77"/>
              </a:rPr>
              <a:t>Evaluate!</a:t>
            </a:r>
            <a:endParaRPr lang="en-GB" sz="7200" b="1" dirty="0">
              <a:latin typeface="M&amp;S London" panose="020B0503020203020204" pitchFamily="34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E64B8B-DE45-3E47-B59E-7D7F1C75F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44486">
            <a:off x="241209" y="641404"/>
            <a:ext cx="3047465" cy="1642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4FB463-AB86-460E-AD4F-CBF7A44F9812}"/>
              </a:ext>
            </a:extLst>
          </p:cNvPr>
          <p:cNvSpPr txBox="1"/>
          <p:nvPr/>
        </p:nvSpPr>
        <p:spPr>
          <a:xfrm>
            <a:off x="3191579" y="2018721"/>
            <a:ext cx="8413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MS London" panose="020B0503020203020204" pitchFamily="34" charset="0"/>
              </a:rPr>
              <a:t>What went well?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0D4BA-A664-481A-ADC5-5B93D33BFF08}"/>
              </a:ext>
            </a:extLst>
          </p:cNvPr>
          <p:cNvSpPr txBox="1"/>
          <p:nvPr/>
        </p:nvSpPr>
        <p:spPr>
          <a:xfrm>
            <a:off x="1600516" y="3136253"/>
            <a:ext cx="98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MS London" panose="020B0503020203020204" pitchFamily="34" charset="0"/>
              </a:rPr>
              <a:t>What would you do differently next time?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6B8AB1-3350-4E8E-878B-D4F1EC46C024}"/>
              </a:ext>
            </a:extLst>
          </p:cNvPr>
          <p:cNvSpPr txBox="1"/>
          <p:nvPr/>
        </p:nvSpPr>
        <p:spPr>
          <a:xfrm>
            <a:off x="1567324" y="4287523"/>
            <a:ext cx="95280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latin typeface="MS London" panose="020B0503020203020204" pitchFamily="34" charset="0"/>
              </a:rPr>
              <a:t>Share your work with your class – </a:t>
            </a:r>
          </a:p>
          <a:p>
            <a:r>
              <a:rPr lang="en-GB" sz="3600" b="1" dirty="0">
                <a:latin typeface="MS London" panose="020B0503020203020204" pitchFamily="34" charset="0"/>
              </a:rPr>
              <a:t>which designs do you like best and why?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8DFB9-738B-48EC-B02B-9E4EA0C95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949707">
            <a:off x="10186841" y="312289"/>
            <a:ext cx="1892095" cy="2075201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1F25A19-A222-C190-D089-FC125F51B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5722020"/>
            <a:ext cx="1111405" cy="90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86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74C268-CC77-4967-B305-39AD81A067E9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b409bf46-b67d-4a06-9d8c-c85409b9eb8c"/>
    <ds:schemaRef ds:uri="http://www.w3.org/XML/1998/namespace"/>
    <ds:schemaRef ds:uri="http://schemas.openxmlformats.org/package/2006/metadata/core-properties"/>
    <ds:schemaRef ds:uri="e509842e-53a5-4bb7-bc73-44700463a8b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3F85F33-3F94-4387-9AFB-2F883E17D5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947654-719C-44DD-AC44-A752375D451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8029</TotalTime>
  <Words>271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M&amp;S London</vt:lpstr>
      <vt:lpstr>MS London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lastModifiedBy>Bunce, Caroline</cp:lastModifiedBy>
  <cp:revision>159</cp:revision>
  <dcterms:created xsi:type="dcterms:W3CDTF">2020-08-13T17:12:56Z</dcterms:created>
  <dcterms:modified xsi:type="dcterms:W3CDTF">2023-06-15T16:10:09Z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