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6" r:id="rId6"/>
    <p:sldId id="281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79DB3-6A90-4F74-B3B9-E5D18F353E6E}" v="140" dt="2023-06-28T15:37:06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CF779DB3-6A90-4F74-B3B9-E5D18F353E6E}"/>
    <pc:docChg chg="undo custSel addSld delSld modSld">
      <pc:chgData name="Bunce, Caroline" userId="927ee524-7484-4574-84dc-db5d8ef6b066" providerId="ADAL" clId="{CF779DB3-6A90-4F74-B3B9-E5D18F353E6E}" dt="2023-06-28T15:37:06.496" v="3062"/>
      <pc:docMkLst>
        <pc:docMk/>
      </pc:docMkLst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2153074387" sldId="256"/>
        </pc:sldMkLst>
      </pc:sldChg>
      <pc:sldChg chg="addSp modSp add del mod">
        <pc:chgData name="Bunce, Caroline" userId="927ee524-7484-4574-84dc-db5d8ef6b066" providerId="ADAL" clId="{CF779DB3-6A90-4F74-B3B9-E5D18F353E6E}" dt="2022-08-30T11:15:46.623" v="2834" actId="2696"/>
        <pc:sldMkLst>
          <pc:docMk/>
          <pc:sldMk cId="4119702139" sldId="256"/>
        </pc:sldMkLst>
        <pc:grpChg chg="mod">
          <ac:chgData name="Bunce, Caroline" userId="927ee524-7484-4574-84dc-db5d8ef6b066" providerId="ADAL" clId="{CF779DB3-6A90-4F74-B3B9-E5D18F353E6E}" dt="2022-08-30T10:07:33.749" v="2375" actId="14100"/>
          <ac:grpSpMkLst>
            <pc:docMk/>
            <pc:sldMk cId="4119702139" sldId="256"/>
            <ac:grpSpMk id="15" creationId="{99A73C64-63FC-51A6-BA84-B1C90385CDAC}"/>
          </ac:grpSpMkLst>
        </pc:grpChg>
        <pc:picChg chg="add mod">
          <ac:chgData name="Bunce, Caroline" userId="927ee524-7484-4574-84dc-db5d8ef6b066" providerId="ADAL" clId="{CF779DB3-6A90-4F74-B3B9-E5D18F353E6E}" dt="2022-08-30T10:05:12.350" v="2340" actId="1076"/>
          <ac:picMkLst>
            <pc:docMk/>
            <pc:sldMk cId="4119702139" sldId="256"/>
            <ac:picMk id="2" creationId="{52E9BCEB-EC6F-E80A-FC63-9A24C6A222F9}"/>
          </ac:picMkLst>
        </pc:picChg>
        <pc:picChg chg="add mod">
          <ac:chgData name="Bunce, Caroline" userId="927ee524-7484-4574-84dc-db5d8ef6b066" providerId="ADAL" clId="{CF779DB3-6A90-4F74-B3B9-E5D18F353E6E}" dt="2022-08-30T10:05:12.350" v="2340" actId="1076"/>
          <ac:picMkLst>
            <pc:docMk/>
            <pc:sldMk cId="4119702139" sldId="256"/>
            <ac:picMk id="3" creationId="{ADB9743B-0871-6C60-DE5A-E40F876D0C19}"/>
          </ac:picMkLst>
        </pc:picChg>
        <pc:picChg chg="add mod">
          <ac:chgData name="Bunce, Caroline" userId="927ee524-7484-4574-84dc-db5d8ef6b066" providerId="ADAL" clId="{CF779DB3-6A90-4F74-B3B9-E5D18F353E6E}" dt="2022-08-30T10:05:12.350" v="2340" actId="1076"/>
          <ac:picMkLst>
            <pc:docMk/>
            <pc:sldMk cId="4119702139" sldId="256"/>
            <ac:picMk id="4" creationId="{0CA22868-FBF9-77DE-204C-8612FD6ABF97}"/>
          </ac:picMkLst>
        </pc:picChg>
        <pc:picChg chg="mod">
          <ac:chgData name="Bunce, Caroline" userId="927ee524-7484-4574-84dc-db5d8ef6b066" providerId="ADAL" clId="{CF779DB3-6A90-4F74-B3B9-E5D18F353E6E}" dt="2022-08-30T10:16:24.828" v="2491" actId="1076"/>
          <ac:picMkLst>
            <pc:docMk/>
            <pc:sldMk cId="4119702139" sldId="256"/>
            <ac:picMk id="9" creationId="{9325F289-9B5E-6A04-F567-670D53317DD3}"/>
          </ac:picMkLst>
        </pc:picChg>
      </pc:sldChg>
      <pc:sldChg chg="addSp delSp modSp mod">
        <pc:chgData name="Bunce, Caroline" userId="927ee524-7484-4574-84dc-db5d8ef6b066" providerId="ADAL" clId="{CF779DB3-6A90-4F74-B3B9-E5D18F353E6E}" dt="2023-06-28T15:35:59.432" v="3026" actId="1038"/>
        <pc:sldMkLst>
          <pc:docMk/>
          <pc:sldMk cId="3224347843" sldId="257"/>
        </pc:sldMkLst>
        <pc:spChg chg="add mod ord">
          <ac:chgData name="Bunce, Caroline" userId="927ee524-7484-4574-84dc-db5d8ef6b066" providerId="ADAL" clId="{CF779DB3-6A90-4F74-B3B9-E5D18F353E6E}" dt="2022-09-15T10:42:46.628" v="3013" actId="14100"/>
          <ac:spMkLst>
            <pc:docMk/>
            <pc:sldMk cId="3224347843" sldId="257"/>
            <ac:spMk id="4" creationId="{51908841-7A89-F65F-4EDD-29A77AFA8008}"/>
          </ac:spMkLst>
        </pc:spChg>
        <pc:spChg chg="mod">
          <ac:chgData name="Bunce, Caroline" userId="927ee524-7484-4574-84dc-db5d8ef6b066" providerId="ADAL" clId="{CF779DB3-6A90-4F74-B3B9-E5D18F353E6E}" dt="2022-08-30T10:05:36.879" v="2341"/>
          <ac:spMkLst>
            <pc:docMk/>
            <pc:sldMk cId="3224347843" sldId="257"/>
            <ac:spMk id="8" creationId="{FB172416-8C42-742C-A376-8CB6541BA4AC}"/>
          </ac:spMkLst>
        </pc:spChg>
        <pc:spChg chg="add del mod">
          <ac:chgData name="Bunce, Caroline" userId="927ee524-7484-4574-84dc-db5d8ef6b066" providerId="ADAL" clId="{CF779DB3-6A90-4F74-B3B9-E5D18F353E6E}" dt="2022-08-18T08:22:30.723" v="74" actId="478"/>
          <ac:spMkLst>
            <pc:docMk/>
            <pc:sldMk cId="3224347843" sldId="257"/>
            <ac:spMk id="12" creationId="{33411EF7-F85C-BBC8-2B59-7B7B781BAFA8}"/>
          </ac:spMkLst>
        </pc:spChg>
        <pc:spChg chg="mod">
          <ac:chgData name="Bunce, Caroline" userId="927ee524-7484-4574-84dc-db5d8ef6b066" providerId="ADAL" clId="{CF779DB3-6A90-4F74-B3B9-E5D18F353E6E}" dt="2022-08-30T10:05:36.879" v="2341"/>
          <ac:spMkLst>
            <pc:docMk/>
            <pc:sldMk cId="3224347843" sldId="257"/>
            <ac:spMk id="12" creationId="{D9F09E9F-42B4-81C4-D3FB-F7B9398D1694}"/>
          </ac:spMkLst>
        </pc:spChg>
        <pc:spChg chg="add del">
          <ac:chgData name="Bunce, Caroline" userId="927ee524-7484-4574-84dc-db5d8ef6b066" providerId="ADAL" clId="{CF779DB3-6A90-4F74-B3B9-E5D18F353E6E}" dt="2022-08-18T08:23:05.433" v="78" actId="478"/>
          <ac:spMkLst>
            <pc:docMk/>
            <pc:sldMk cId="3224347843" sldId="257"/>
            <ac:spMk id="13" creationId="{9CB8E8D9-DD28-6607-D82D-D03F91E16538}"/>
          </ac:spMkLst>
        </pc:spChg>
        <pc:spChg chg="mod">
          <ac:chgData name="Bunce, Caroline" userId="927ee524-7484-4574-84dc-db5d8ef6b066" providerId="ADAL" clId="{CF779DB3-6A90-4F74-B3B9-E5D18F353E6E}" dt="2022-08-30T10:07:37.462" v="2376"/>
          <ac:spMkLst>
            <pc:docMk/>
            <pc:sldMk cId="3224347843" sldId="257"/>
            <ac:spMk id="15" creationId="{82136BCB-DA80-0635-1C25-B97A51ABC339}"/>
          </ac:spMkLst>
        </pc:spChg>
        <pc:spChg chg="add del mod">
          <ac:chgData name="Bunce, Caroline" userId="927ee524-7484-4574-84dc-db5d8ef6b066" providerId="ADAL" clId="{CF779DB3-6A90-4F74-B3B9-E5D18F353E6E}" dt="2022-08-18T08:34:23.139" v="191" actId="478"/>
          <ac:spMkLst>
            <pc:docMk/>
            <pc:sldMk cId="3224347843" sldId="257"/>
            <ac:spMk id="15" creationId="{F6819363-D30D-22FC-687B-366E32B7F69C}"/>
          </ac:spMkLst>
        </pc:spChg>
        <pc:spChg chg="add mod ord">
          <ac:chgData name="Bunce, Caroline" userId="927ee524-7484-4574-84dc-db5d8ef6b066" providerId="ADAL" clId="{CF779DB3-6A90-4F74-B3B9-E5D18F353E6E}" dt="2022-08-30T10:10:53.976" v="2426" actId="1076"/>
          <ac:spMkLst>
            <pc:docMk/>
            <pc:sldMk cId="3224347843" sldId="257"/>
            <ac:spMk id="16" creationId="{24765E3A-3604-1ACD-A3BE-6AE3AF151650}"/>
          </ac:spMkLst>
        </pc:spChg>
        <pc:spChg chg="add mod">
          <ac:chgData name="Bunce, Caroline" userId="927ee524-7484-4574-84dc-db5d8ef6b066" providerId="ADAL" clId="{CF779DB3-6A90-4F74-B3B9-E5D18F353E6E}" dt="2022-08-18T08:26:45.146" v="111"/>
          <ac:spMkLst>
            <pc:docMk/>
            <pc:sldMk cId="3224347843" sldId="257"/>
            <ac:spMk id="19" creationId="{3A550CA1-AD44-CE36-C340-86EC71607A75}"/>
          </ac:spMkLst>
        </pc:spChg>
        <pc:spChg chg="add mod ord">
          <ac:chgData name="Bunce, Caroline" userId="927ee524-7484-4574-84dc-db5d8ef6b066" providerId="ADAL" clId="{CF779DB3-6A90-4F74-B3B9-E5D18F353E6E}" dt="2022-08-30T10:09:22.476" v="2410" actId="1076"/>
          <ac:spMkLst>
            <pc:docMk/>
            <pc:sldMk cId="3224347843" sldId="257"/>
            <ac:spMk id="22" creationId="{69D54E97-C8B1-EB3F-B0E9-ECE272F39880}"/>
          </ac:spMkLst>
        </pc:spChg>
        <pc:spChg chg="add mod ord">
          <ac:chgData name="Bunce, Caroline" userId="927ee524-7484-4574-84dc-db5d8ef6b066" providerId="ADAL" clId="{CF779DB3-6A90-4F74-B3B9-E5D18F353E6E}" dt="2022-09-15T10:42:35.006" v="3011" actId="1076"/>
          <ac:spMkLst>
            <pc:docMk/>
            <pc:sldMk cId="3224347843" sldId="257"/>
            <ac:spMk id="23" creationId="{D1228DA3-DBE6-6510-0A20-198E9A46D18D}"/>
          </ac:spMkLst>
        </pc:spChg>
        <pc:spChg chg="add mod">
          <ac:chgData name="Bunce, Caroline" userId="927ee524-7484-4574-84dc-db5d8ef6b066" providerId="ADAL" clId="{CF779DB3-6A90-4F74-B3B9-E5D18F353E6E}" dt="2022-08-18T08:43:21.626" v="311" actId="1036"/>
          <ac:spMkLst>
            <pc:docMk/>
            <pc:sldMk cId="3224347843" sldId="257"/>
            <ac:spMk id="24" creationId="{17B3739A-14D7-41A4-F59F-A0939D1594E6}"/>
          </ac:spMkLst>
        </pc:spChg>
        <pc:spChg chg="mod">
          <ac:chgData name="Bunce, Caroline" userId="927ee524-7484-4574-84dc-db5d8ef6b066" providerId="ADAL" clId="{CF779DB3-6A90-4F74-B3B9-E5D18F353E6E}" dt="2022-08-30T10:10:36.559" v="2421"/>
          <ac:spMkLst>
            <pc:docMk/>
            <pc:sldMk cId="3224347843" sldId="257"/>
            <ac:spMk id="25" creationId="{1A47E601-B540-26A8-FCF1-D9ED5377916F}"/>
          </ac:spMkLst>
        </pc:spChg>
        <pc:spChg chg="add del mod">
          <ac:chgData name="Bunce, Caroline" userId="927ee524-7484-4574-84dc-db5d8ef6b066" providerId="ADAL" clId="{CF779DB3-6A90-4F74-B3B9-E5D18F353E6E}" dt="2022-08-18T08:42:54.418" v="291" actId="478"/>
          <ac:spMkLst>
            <pc:docMk/>
            <pc:sldMk cId="3224347843" sldId="257"/>
            <ac:spMk id="25" creationId="{7DF8982F-D77E-FD11-470A-DA41A3D1A7ED}"/>
          </ac:spMkLst>
        </pc:spChg>
        <pc:spChg chg="mod">
          <ac:chgData name="Bunce, Caroline" userId="927ee524-7484-4574-84dc-db5d8ef6b066" providerId="ADAL" clId="{CF779DB3-6A90-4F74-B3B9-E5D18F353E6E}" dt="2022-08-30T10:10:36.559" v="2421"/>
          <ac:spMkLst>
            <pc:docMk/>
            <pc:sldMk cId="3224347843" sldId="257"/>
            <ac:spMk id="28" creationId="{4420FB95-FD31-16A9-1CED-AFEED3108B42}"/>
          </ac:spMkLst>
        </pc:spChg>
        <pc:grpChg chg="add mod ord">
          <ac:chgData name="Bunce, Caroline" userId="927ee524-7484-4574-84dc-db5d8ef6b066" providerId="ADAL" clId="{CF779DB3-6A90-4F74-B3B9-E5D18F353E6E}" dt="2022-08-30T10:11:02.993" v="2427" actId="1076"/>
          <ac:grpSpMkLst>
            <pc:docMk/>
            <pc:sldMk cId="3224347843" sldId="257"/>
            <ac:grpSpMk id="6" creationId="{F89FADF5-373F-3D72-CE1E-56B078AB240C}"/>
          </ac:grpSpMkLst>
        </pc:grpChg>
        <pc:grpChg chg="add del mod">
          <ac:chgData name="Bunce, Caroline" userId="927ee524-7484-4574-84dc-db5d8ef6b066" providerId="ADAL" clId="{CF779DB3-6A90-4F74-B3B9-E5D18F353E6E}" dt="2022-08-30T10:06:28.946" v="2359" actId="478"/>
          <ac:grpSpMkLst>
            <pc:docMk/>
            <pc:sldMk cId="3224347843" sldId="257"/>
            <ac:grpSpMk id="9" creationId="{A89BB3D3-9991-54CC-B2AF-1DCD19AEE01A}"/>
          </ac:grpSpMkLst>
        </pc:grpChg>
        <pc:grpChg chg="add mod ord">
          <ac:chgData name="Bunce, Caroline" userId="927ee524-7484-4574-84dc-db5d8ef6b066" providerId="ADAL" clId="{CF779DB3-6A90-4F74-B3B9-E5D18F353E6E}" dt="2022-08-30T10:11:02.993" v="2427" actId="1076"/>
          <ac:grpSpMkLst>
            <pc:docMk/>
            <pc:sldMk cId="3224347843" sldId="257"/>
            <ac:grpSpMk id="13" creationId="{56C6C5F5-A6DF-DF14-9A4E-EC3568C60152}"/>
          </ac:grpSpMkLst>
        </pc:grpChg>
        <pc:grpChg chg="add mod ord">
          <ac:chgData name="Bunce, Caroline" userId="927ee524-7484-4574-84dc-db5d8ef6b066" providerId="ADAL" clId="{CF779DB3-6A90-4F74-B3B9-E5D18F353E6E}" dt="2022-09-15T10:42:49.952" v="3014" actId="166"/>
          <ac:grpSpMkLst>
            <pc:docMk/>
            <pc:sldMk cId="3224347843" sldId="257"/>
            <ac:grpSpMk id="17" creationId="{3A735E37-E560-17A1-66AB-88B854464B75}"/>
          </ac:grpSpMkLst>
        </pc:grpChg>
        <pc:grpChg chg="add del mod">
          <ac:chgData name="Bunce, Caroline" userId="927ee524-7484-4574-84dc-db5d8ef6b066" providerId="ADAL" clId="{CF779DB3-6A90-4F74-B3B9-E5D18F353E6E}" dt="2022-08-30T11:16:06.735" v="2835" actId="478"/>
          <ac:grpSpMkLst>
            <pc:docMk/>
            <pc:sldMk cId="3224347843" sldId="257"/>
            <ac:grpSpMk id="26" creationId="{1EFFAF78-6F06-FC7F-5352-B153ED2F28CD}"/>
          </ac:grpSpMkLst>
        </pc:grp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2" creationId="{853B1D50-BD5C-9B49-A285-08335E1E9BBF}"/>
          </ac:picMkLst>
        </pc:picChg>
        <pc:picChg chg="add del mod modCrop">
          <ac:chgData name="Bunce, Caroline" userId="927ee524-7484-4574-84dc-db5d8ef6b066" providerId="ADAL" clId="{CF779DB3-6A90-4F74-B3B9-E5D18F353E6E}" dt="2022-08-30T09:51:26.069" v="2325" actId="478"/>
          <ac:picMkLst>
            <pc:docMk/>
            <pc:sldMk cId="3224347843" sldId="257"/>
            <ac:picMk id="3" creationId="{0F91036F-BB18-5C29-07DA-1AE1B2C2A67D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3" creationId="{0FB1027B-F43A-7B48-8E12-66EDB1C9EBB2}"/>
          </ac:picMkLst>
        </pc:picChg>
        <pc:picChg chg="add mod">
          <ac:chgData name="Bunce, Caroline" userId="927ee524-7484-4574-84dc-db5d8ef6b066" providerId="ADAL" clId="{CF779DB3-6A90-4F74-B3B9-E5D18F353E6E}" dt="2022-09-15T10:42:21.205" v="3007" actId="1076"/>
          <ac:picMkLst>
            <pc:docMk/>
            <pc:sldMk cId="3224347843" sldId="257"/>
            <ac:picMk id="3" creationId="{9463B7F9-090D-A877-7FE7-270F97C298D9}"/>
          </ac:picMkLst>
        </pc:picChg>
        <pc:picChg chg="del mod">
          <ac:chgData name="Bunce, Caroline" userId="927ee524-7484-4574-84dc-db5d8ef6b066" providerId="ADAL" clId="{CF779DB3-6A90-4F74-B3B9-E5D18F353E6E}" dt="2022-08-18T08:19:57.094" v="17" actId="478"/>
          <ac:picMkLst>
            <pc:docMk/>
            <pc:sldMk cId="3224347843" sldId="257"/>
            <ac:picMk id="4" creationId="{F540AC42-499C-7B40-8946-D60BE3184C00}"/>
          </ac:picMkLst>
        </pc:picChg>
        <pc:picChg chg="add del mod">
          <ac:chgData name="Bunce, Caroline" userId="927ee524-7484-4574-84dc-db5d8ef6b066" providerId="ADAL" clId="{CF779DB3-6A90-4F74-B3B9-E5D18F353E6E}" dt="2023-06-28T15:35:45.212" v="3021" actId="478"/>
          <ac:picMkLst>
            <pc:docMk/>
            <pc:sldMk cId="3224347843" sldId="257"/>
            <ac:picMk id="5" creationId="{1223760A-B7E9-B2FB-75B1-23CA3A06A61F}"/>
          </ac:picMkLst>
        </pc:picChg>
        <pc:picChg chg="del">
          <ac:chgData name="Bunce, Caroline" userId="927ee524-7484-4574-84dc-db5d8ef6b066" providerId="ADAL" clId="{CF779DB3-6A90-4F74-B3B9-E5D18F353E6E}" dt="2022-08-18T08:17:17.235" v="0" actId="478"/>
          <ac:picMkLst>
            <pc:docMk/>
            <pc:sldMk cId="3224347843" sldId="257"/>
            <ac:picMk id="5" creationId="{30D51A9F-E826-4B21-A28E-C328D1EF14AC}"/>
          </ac:picMkLst>
        </pc:picChg>
        <pc:picChg chg="add del mod modCrop">
          <ac:chgData name="Bunce, Caroline" userId="927ee524-7484-4574-84dc-db5d8ef6b066" providerId="ADAL" clId="{CF779DB3-6A90-4F74-B3B9-E5D18F353E6E}" dt="2022-08-30T10:05:07.758" v="2338" actId="21"/>
          <ac:picMkLst>
            <pc:docMk/>
            <pc:sldMk cId="3224347843" sldId="257"/>
            <ac:picMk id="5" creationId="{37F7F141-5E73-E787-159F-7BAC9C1EF4B2}"/>
          </ac:picMkLst>
        </pc:picChg>
        <pc:picChg chg="del mod">
          <ac:chgData name="Bunce, Caroline" userId="927ee524-7484-4574-84dc-db5d8ef6b066" providerId="ADAL" clId="{CF779DB3-6A90-4F74-B3B9-E5D18F353E6E}" dt="2022-08-18T08:32:52.045" v="170" actId="478"/>
          <ac:picMkLst>
            <pc:docMk/>
            <pc:sldMk cId="3224347843" sldId="257"/>
            <ac:picMk id="6" creationId="{F5A496C9-7F5D-D34B-8541-36AB77D03BF9}"/>
          </ac:picMkLst>
        </pc:picChg>
        <pc:picChg chg="mod">
          <ac:chgData name="Bunce, Caroline" userId="927ee524-7484-4574-84dc-db5d8ef6b066" providerId="ADAL" clId="{CF779DB3-6A90-4F74-B3B9-E5D18F353E6E}" dt="2022-08-30T10:05:45.154" v="2344" actId="1076"/>
          <ac:picMkLst>
            <pc:docMk/>
            <pc:sldMk cId="3224347843" sldId="257"/>
            <ac:picMk id="7" creationId="{432F0CA0-16B7-DC11-DEB8-0A4DF256ED24}"/>
          </ac:picMkLst>
        </pc:picChg>
        <pc:picChg chg="del mod">
          <ac:chgData name="Bunce, Caroline" userId="927ee524-7484-4574-84dc-db5d8ef6b066" providerId="ADAL" clId="{CF779DB3-6A90-4F74-B3B9-E5D18F353E6E}" dt="2022-08-18T08:19:46.932" v="15" actId="478"/>
          <ac:picMkLst>
            <pc:docMk/>
            <pc:sldMk cId="3224347843" sldId="257"/>
            <ac:picMk id="8" creationId="{EE3BACA2-12BC-5E44-A1B4-E2B2A6596C8A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9" creationId="{79F4F776-2961-6641-B31D-B159DDB80652}"/>
          </ac:picMkLst>
        </pc:picChg>
        <pc:picChg chg="add mod">
          <ac:chgData name="Bunce, Caroline" userId="927ee524-7484-4574-84dc-db5d8ef6b066" providerId="ADAL" clId="{CF779DB3-6A90-4F74-B3B9-E5D18F353E6E}" dt="2023-06-28T15:35:59.432" v="3026" actId="1038"/>
          <ac:picMkLst>
            <pc:docMk/>
            <pc:sldMk cId="3224347843" sldId="257"/>
            <ac:picMk id="10" creationId="{2D8E24F3-D6BF-5019-82C0-1D7C1C68D122}"/>
          </ac:picMkLst>
        </pc:picChg>
        <pc:picChg chg="del mod">
          <ac:chgData name="Bunce, Caroline" userId="927ee524-7484-4574-84dc-db5d8ef6b066" providerId="ADAL" clId="{CF779DB3-6A90-4F74-B3B9-E5D18F353E6E}" dt="2022-08-18T08:32:50.036" v="169" actId="478"/>
          <ac:picMkLst>
            <pc:docMk/>
            <pc:sldMk cId="3224347843" sldId="257"/>
            <ac:picMk id="10" creationId="{75732276-1CD0-0546-AC8E-C72D736ACC92}"/>
          </ac:picMkLst>
        </pc:picChg>
        <pc:picChg chg="mod">
          <ac:chgData name="Bunce, Caroline" userId="927ee524-7484-4574-84dc-db5d8ef6b066" providerId="ADAL" clId="{CF779DB3-6A90-4F74-B3B9-E5D18F353E6E}" dt="2022-08-30T10:05:36.879" v="2341"/>
          <ac:picMkLst>
            <pc:docMk/>
            <pc:sldMk cId="3224347843" sldId="257"/>
            <ac:picMk id="10" creationId="{80134F98-64A5-68E5-1FAF-7A6D854F1FC5}"/>
          </ac:picMkLst>
        </pc:picChg>
        <pc:picChg chg="add mod modCrop">
          <ac:chgData name="Bunce, Caroline" userId="927ee524-7484-4574-84dc-db5d8ef6b066" providerId="ADAL" clId="{CF779DB3-6A90-4F74-B3B9-E5D18F353E6E}" dt="2022-08-18T08:33:07.379" v="178" actId="14100"/>
          <ac:picMkLst>
            <pc:docMk/>
            <pc:sldMk cId="3224347843" sldId="257"/>
            <ac:picMk id="11" creationId="{90E018E8-4032-1584-900A-CDF4381E5109}"/>
          </ac:picMkLst>
        </pc:picChg>
        <pc:picChg chg="del">
          <ac:chgData name="Bunce, Caroline" userId="927ee524-7484-4574-84dc-db5d8ef6b066" providerId="ADAL" clId="{CF779DB3-6A90-4F74-B3B9-E5D18F353E6E}" dt="2022-08-18T08:32:48.616" v="168" actId="478"/>
          <ac:picMkLst>
            <pc:docMk/>
            <pc:sldMk cId="3224347843" sldId="257"/>
            <ac:picMk id="14" creationId="{0CDFACE3-812F-2245-B6D5-DEBBA25B577C}"/>
          </ac:picMkLst>
        </pc:picChg>
        <pc:picChg chg="mod">
          <ac:chgData name="Bunce, Caroline" userId="927ee524-7484-4574-84dc-db5d8ef6b066" providerId="ADAL" clId="{CF779DB3-6A90-4F74-B3B9-E5D18F353E6E}" dt="2022-08-30T10:07:37.462" v="2376"/>
          <ac:picMkLst>
            <pc:docMk/>
            <pc:sldMk cId="3224347843" sldId="257"/>
            <ac:picMk id="14" creationId="{F28664E3-EB36-FF03-31E3-95C4EC4FB064}"/>
          </ac:picMkLst>
        </pc:picChg>
        <pc:picChg chg="del">
          <ac:chgData name="Bunce, Caroline" userId="927ee524-7484-4574-84dc-db5d8ef6b066" providerId="ADAL" clId="{CF779DB3-6A90-4F74-B3B9-E5D18F353E6E}" dt="2022-08-18T08:32:57.489" v="173" actId="478"/>
          <ac:picMkLst>
            <pc:docMk/>
            <pc:sldMk cId="3224347843" sldId="257"/>
            <ac:picMk id="17" creationId="{678A7F8C-40BF-6B4E-BF62-381ABD856F4A}"/>
          </ac:picMkLst>
        </pc:picChg>
        <pc:picChg chg="mod">
          <ac:chgData name="Bunce, Caroline" userId="927ee524-7484-4574-84dc-db5d8ef6b066" providerId="ADAL" clId="{CF779DB3-6A90-4F74-B3B9-E5D18F353E6E}" dt="2022-08-30T10:10:36.559" v="2421"/>
          <ac:picMkLst>
            <pc:docMk/>
            <pc:sldMk cId="3224347843" sldId="257"/>
            <ac:picMk id="20" creationId="{944E10CA-772F-D7F9-2DB4-95F5A048C923}"/>
          </ac:picMkLst>
        </pc:picChg>
        <pc:picChg chg="add del mod ord">
          <ac:chgData name="Bunce, Caroline" userId="927ee524-7484-4574-84dc-db5d8ef6b066" providerId="ADAL" clId="{CF779DB3-6A90-4F74-B3B9-E5D18F353E6E}" dt="2022-08-18T08:40:42.025" v="244" actId="478"/>
          <ac:picMkLst>
            <pc:docMk/>
            <pc:sldMk cId="3224347843" sldId="257"/>
            <ac:picMk id="20" creationId="{C337FD1A-BE08-C725-A485-CEEE8D1C64EE}"/>
          </ac:picMkLst>
        </pc:picChg>
        <pc:picChg chg="add del mod">
          <ac:chgData name="Bunce, Caroline" userId="927ee524-7484-4574-84dc-db5d8ef6b066" providerId="ADAL" clId="{CF779DB3-6A90-4F74-B3B9-E5D18F353E6E}" dt="2023-06-28T15:35:30.467" v="3015" actId="478"/>
          <ac:picMkLst>
            <pc:docMk/>
            <pc:sldMk cId="3224347843" sldId="257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CF779DB3-6A90-4F74-B3B9-E5D18F353E6E}" dt="2022-08-30T10:10:36.559" v="2421"/>
          <ac:picMkLst>
            <pc:docMk/>
            <pc:sldMk cId="3224347843" sldId="257"/>
            <ac:picMk id="27" creationId="{1C8396D4-DE1A-1F87-7C53-67A601498F27}"/>
          </ac:picMkLst>
        </pc:picChg>
        <pc:picChg chg="add del mod">
          <ac:chgData name="Bunce, Caroline" userId="927ee524-7484-4574-84dc-db5d8ef6b066" providerId="ADAL" clId="{CF779DB3-6A90-4F74-B3B9-E5D18F353E6E}" dt="2022-08-30T10:05:07.758" v="2338" actId="21"/>
          <ac:picMkLst>
            <pc:docMk/>
            <pc:sldMk cId="3224347843" sldId="257"/>
            <ac:picMk id="1026" creationId="{1B1A9A85-F873-323D-6BFC-174C4E0DB0C8}"/>
          </ac:picMkLst>
        </pc:picChg>
        <pc:picChg chg="add del mod">
          <ac:chgData name="Bunce, Caroline" userId="927ee524-7484-4574-84dc-db5d8ef6b066" providerId="ADAL" clId="{CF779DB3-6A90-4F74-B3B9-E5D18F353E6E}" dt="2022-08-30T10:05:07.758" v="2338" actId="21"/>
          <ac:picMkLst>
            <pc:docMk/>
            <pc:sldMk cId="3224347843" sldId="257"/>
            <ac:picMk id="1028" creationId="{BB10B5F3-9BA7-7C35-0AF6-003BD6EDC970}"/>
          </ac:picMkLst>
        </pc:picChg>
      </pc:sldChg>
      <pc:sldChg chg="modSp del mod">
        <pc:chgData name="Bunce, Caroline" userId="927ee524-7484-4574-84dc-db5d8ef6b066" providerId="ADAL" clId="{CF779DB3-6A90-4F74-B3B9-E5D18F353E6E}" dt="2022-08-18T08:46:08.622" v="336" actId="2696"/>
        <pc:sldMkLst>
          <pc:docMk/>
          <pc:sldMk cId="714212908" sldId="258"/>
        </pc:sldMkLst>
        <pc:picChg chg="mod">
          <ac:chgData name="Bunce, Caroline" userId="927ee524-7484-4574-84dc-db5d8ef6b066" providerId="ADAL" clId="{CF779DB3-6A90-4F74-B3B9-E5D18F353E6E}" dt="2022-08-18T08:17:36.677" v="5" actId="1076"/>
          <ac:picMkLst>
            <pc:docMk/>
            <pc:sldMk cId="714212908" sldId="258"/>
            <ac:picMk id="14" creationId="{75E64B8B-DE45-3E47-B59E-7D7F1C75FD54}"/>
          </ac:picMkLst>
        </pc:picChg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1185382749" sldId="259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6393666" sldId="260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054868538" sldId="261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644990363" sldId="263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29986627" sldId="264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2823344" sldId="265"/>
        </pc:sldMkLst>
      </pc:sldChg>
      <pc:sldChg chg="addSp delSp modSp add del mod">
        <pc:chgData name="Bunce, Caroline" userId="927ee524-7484-4574-84dc-db5d8ef6b066" providerId="ADAL" clId="{CF779DB3-6A90-4F74-B3B9-E5D18F353E6E}" dt="2022-08-18T08:32:34.651" v="162" actId="2696"/>
        <pc:sldMkLst>
          <pc:docMk/>
          <pc:sldMk cId="423713518" sldId="266"/>
        </pc:sldMkLst>
        <pc:spChg chg="add del mod">
          <ac:chgData name="Bunce, Caroline" userId="927ee524-7484-4574-84dc-db5d8ef6b066" providerId="ADAL" clId="{CF779DB3-6A90-4F74-B3B9-E5D18F353E6E}" dt="2022-08-18T08:31:42.585" v="158" actId="478"/>
          <ac:spMkLst>
            <pc:docMk/>
            <pc:sldMk cId="423713518" sldId="266"/>
            <ac:spMk id="4" creationId="{E2409A84-3331-BC5E-2179-163CCBF237C0}"/>
          </ac:spMkLst>
        </pc:spChg>
        <pc:spChg chg="add del mod">
          <ac:chgData name="Bunce, Caroline" userId="927ee524-7484-4574-84dc-db5d8ef6b066" providerId="ADAL" clId="{CF779DB3-6A90-4F74-B3B9-E5D18F353E6E}" dt="2022-08-18T08:31:40.203" v="157" actId="478"/>
          <ac:spMkLst>
            <pc:docMk/>
            <pc:sldMk cId="423713518" sldId="266"/>
            <ac:spMk id="5" creationId="{75FFBC95-4D84-C3F6-3734-84D7A387E42C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7" creationId="{5048C363-9663-85C8-A55B-EF1C3C3ADA77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8" creationId="{E0788EE0-F2CD-5A6C-2358-E70BA0C847F6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3" creationId="{505D2500-5572-ACC7-B531-EED062E1B924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5" creationId="{08F3A79C-580F-B0CB-3529-8900CED5D500}"/>
          </ac:spMkLst>
        </pc:spChg>
        <pc:picChg chg="add mod modCrop">
          <ac:chgData name="Bunce, Caroline" userId="927ee524-7484-4574-84dc-db5d8ef6b066" providerId="ADAL" clId="{CF779DB3-6A90-4F74-B3B9-E5D18F353E6E}" dt="2022-08-18T08:28:23.099" v="125" actId="732"/>
          <ac:picMkLst>
            <pc:docMk/>
            <pc:sldMk cId="423713518" sldId="266"/>
            <ac:picMk id="3" creationId="{5DE35CFF-4EC5-A250-6D05-6B022CEA9AE3}"/>
          </ac:picMkLst>
        </pc:picChg>
        <pc:picChg chg="mod">
          <ac:chgData name="Bunce, Caroline" userId="927ee524-7484-4574-84dc-db5d8ef6b066" providerId="ADAL" clId="{CF779DB3-6A90-4F74-B3B9-E5D18F353E6E}" dt="2022-08-18T08:26:38.295" v="109" actId="1076"/>
          <ac:picMkLst>
            <pc:docMk/>
            <pc:sldMk cId="423713518" sldId="266"/>
            <ac:picMk id="6" creationId="{F5A496C9-7F5D-D34B-8541-36AB77D03BF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9" creationId="{A632AB5B-A42D-6214-842D-AFEBBB14A164}"/>
          </ac:picMkLst>
        </pc:picChg>
        <pc:picChg chg="del">
          <ac:chgData name="Bunce, Caroline" userId="927ee524-7484-4574-84dc-db5d8ef6b066" providerId="ADAL" clId="{CF779DB3-6A90-4F74-B3B9-E5D18F353E6E}" dt="2022-08-18T08:26:27.096" v="102" actId="478"/>
          <ac:picMkLst>
            <pc:docMk/>
            <pc:sldMk cId="423713518" sldId="266"/>
            <ac:picMk id="10" creationId="{75732276-1CD0-0546-AC8E-C72D736ACC92}"/>
          </ac:picMkLst>
        </pc:picChg>
        <pc:picChg chg="del mod">
          <ac:chgData name="Bunce, Caroline" userId="927ee524-7484-4574-84dc-db5d8ef6b066" providerId="ADAL" clId="{CF779DB3-6A90-4F74-B3B9-E5D18F353E6E}" dt="2022-08-18T08:26:24.753" v="101" actId="478"/>
          <ac:picMkLst>
            <pc:docMk/>
            <pc:sldMk cId="423713518" sldId="266"/>
            <ac:picMk id="11" creationId="{90E018E8-4032-1584-900A-CDF4381E510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12" creationId="{0B2B0CD5-899F-5FB1-29BB-C8E528F1CE7E}"/>
          </ac:picMkLst>
        </pc:picChg>
        <pc:picChg chg="del">
          <ac:chgData name="Bunce, Caroline" userId="927ee524-7484-4574-84dc-db5d8ef6b066" providerId="ADAL" clId="{CF779DB3-6A90-4F74-B3B9-E5D18F353E6E}" dt="2022-08-18T08:26:31.159" v="104" actId="478"/>
          <ac:picMkLst>
            <pc:docMk/>
            <pc:sldMk cId="423713518" sldId="266"/>
            <ac:picMk id="14" creationId="{0CDFACE3-812F-2245-B6D5-DEBBA25B577C}"/>
          </ac:picMkLst>
        </pc:picChg>
        <pc:picChg chg="mod">
          <ac:chgData name="Bunce, Caroline" userId="927ee524-7484-4574-84dc-db5d8ef6b066" providerId="ADAL" clId="{CF779DB3-6A90-4F74-B3B9-E5D18F353E6E}" dt="2022-08-18T08:26:40.612" v="110" actId="1076"/>
          <ac:picMkLst>
            <pc:docMk/>
            <pc:sldMk cId="423713518" sldId="266"/>
            <ac:picMk id="17" creationId="{678A7F8C-40BF-6B4E-BF62-381ABD856F4A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12.547" v="3032" actId="1076"/>
        <pc:sldMkLst>
          <pc:docMk/>
          <pc:sldMk cId="3758159291" sldId="266"/>
        </pc:sldMkLst>
        <pc:spChg chg="add mod">
          <ac:chgData name="Bunce, Caroline" userId="927ee524-7484-4574-84dc-db5d8ef6b066" providerId="ADAL" clId="{CF779DB3-6A90-4F74-B3B9-E5D18F353E6E}" dt="2022-08-18T08:44:58.783" v="326" actId="1076"/>
          <ac:spMkLst>
            <pc:docMk/>
            <pc:sldMk cId="3758159291" sldId="266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18T08:45:34.463" v="334" actId="14100"/>
          <ac:spMkLst>
            <pc:docMk/>
            <pc:sldMk cId="3758159291" sldId="266"/>
            <ac:spMk id="4" creationId="{97CC8D15-3202-38DB-BB4A-46FF73D57D5C}"/>
          </ac:spMkLst>
        </pc:spChg>
        <pc:spChg chg="mod">
          <ac:chgData name="Bunce, Caroline" userId="927ee524-7484-4574-84dc-db5d8ef6b066" providerId="ADAL" clId="{CF779DB3-6A90-4F74-B3B9-E5D18F353E6E}" dt="2022-08-30T10:11:26.020" v="2428"/>
          <ac:spMkLst>
            <pc:docMk/>
            <pc:sldMk cId="3758159291" sldId="266"/>
            <ac:spMk id="6" creationId="{05C0BB4E-F4DC-17C5-5C76-D6C4CF705B18}"/>
          </ac:spMkLst>
        </pc:spChg>
        <pc:spChg chg="del mod">
          <ac:chgData name="Bunce, Caroline" userId="927ee524-7484-4574-84dc-db5d8ef6b066" providerId="ADAL" clId="{CF779DB3-6A90-4F74-B3B9-E5D18F353E6E}" dt="2022-08-18T08:44:46.628" v="322" actId="478"/>
          <ac:spMkLst>
            <pc:docMk/>
            <pc:sldMk cId="3758159291" sldId="266"/>
            <ac:spMk id="24" creationId="{17B3739A-14D7-41A4-F59F-A0939D1594E6}"/>
          </ac:spMkLst>
        </pc:spChg>
        <pc:grpChg chg="add mod">
          <ac:chgData name="Bunce, Caroline" userId="927ee524-7484-4574-84dc-db5d8ef6b066" providerId="ADAL" clId="{CF779DB3-6A90-4F74-B3B9-E5D18F353E6E}" dt="2022-08-30T10:11:34.361" v="2431" actId="1076"/>
          <ac:grpSpMkLst>
            <pc:docMk/>
            <pc:sldMk cId="3758159291" sldId="266"/>
            <ac:grpSpMk id="3" creationId="{701A91DD-89FC-7447-18A3-3244AC83FFF7}"/>
          </ac:grpSpMkLst>
        </pc:grpChg>
        <pc:picChg chg="mod">
          <ac:chgData name="Bunce, Caroline" userId="927ee524-7484-4574-84dc-db5d8ef6b066" providerId="ADAL" clId="{CF779DB3-6A90-4F74-B3B9-E5D18F353E6E}" dt="2022-08-30T10:11:26.020" v="2428"/>
          <ac:picMkLst>
            <pc:docMk/>
            <pc:sldMk cId="3758159291" sldId="266"/>
            <ac:picMk id="5" creationId="{FA17ADD9-DD95-DDD5-A8E5-9E806474F969}"/>
          </ac:picMkLst>
        </pc:picChg>
        <pc:picChg chg="add mod">
          <ac:chgData name="Bunce, Caroline" userId="927ee524-7484-4574-84dc-db5d8ef6b066" providerId="ADAL" clId="{CF779DB3-6A90-4F74-B3B9-E5D18F353E6E}" dt="2023-06-28T15:36:12.547" v="3032" actId="1076"/>
          <ac:picMkLst>
            <pc:docMk/>
            <pc:sldMk cId="3758159291" sldId="266"/>
            <ac:picMk id="8" creationId="{FD99B770-E7CE-896A-ECB9-7CF6AEDF61DC}"/>
          </ac:picMkLst>
        </pc:picChg>
        <pc:picChg chg="del mod">
          <ac:chgData name="Bunce, Caroline" userId="927ee524-7484-4574-84dc-db5d8ef6b066" providerId="ADAL" clId="{CF779DB3-6A90-4F74-B3B9-E5D18F353E6E}" dt="2023-06-28T15:36:03.086" v="3027" actId="478"/>
          <ac:picMkLst>
            <pc:docMk/>
            <pc:sldMk cId="3758159291" sldId="266"/>
            <ac:picMk id="21" creationId="{CF4E2327-76C9-2C8E-9B6B-9D6055BD3116}"/>
          </ac:picMkLst>
        </pc:picChg>
      </pc:sldChg>
      <pc:sldChg chg="delSp modSp add del mod">
        <pc:chgData name="Bunce, Caroline" userId="927ee524-7484-4574-84dc-db5d8ef6b066" providerId="ADAL" clId="{CF779DB3-6A90-4F74-B3B9-E5D18F353E6E}" dt="2022-08-18T08:29:39.898" v="132" actId="2696"/>
        <pc:sldMkLst>
          <pc:docMk/>
          <pc:sldMk cId="328038694" sldId="267"/>
        </pc:sldMkLst>
        <pc:picChg chg="mod">
          <ac:chgData name="Bunce, Caroline" userId="927ee524-7484-4574-84dc-db5d8ef6b066" providerId="ADAL" clId="{CF779DB3-6A90-4F74-B3B9-E5D18F353E6E}" dt="2022-08-18T08:29:03.810" v="131" actId="1076"/>
          <ac:picMkLst>
            <pc:docMk/>
            <pc:sldMk cId="328038694" sldId="267"/>
            <ac:picMk id="6" creationId="{F5A496C9-7F5D-D34B-8541-36AB77D03BF9}"/>
          </ac:picMkLst>
        </pc:picChg>
        <pc:picChg chg="del mod">
          <ac:chgData name="Bunce, Caroline" userId="927ee524-7484-4574-84dc-db5d8ef6b066" providerId="ADAL" clId="{CF779DB3-6A90-4F74-B3B9-E5D18F353E6E}" dt="2022-08-18T08:29:00.145" v="130" actId="478"/>
          <ac:picMkLst>
            <pc:docMk/>
            <pc:sldMk cId="328038694" sldId="267"/>
            <ac:picMk id="11" creationId="{90E018E8-4032-1584-900A-CDF4381E5109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19.100" v="3036"/>
        <pc:sldMkLst>
          <pc:docMk/>
          <pc:sldMk cId="1408957483" sldId="267"/>
        </pc:sldMkLst>
        <pc:spChg chg="mod">
          <ac:chgData name="Bunce, Caroline" userId="927ee524-7484-4574-84dc-db5d8ef6b066" providerId="ADAL" clId="{CF779DB3-6A90-4F74-B3B9-E5D18F353E6E}" dt="2022-08-18T08:46:58.157" v="372" actId="20577"/>
          <ac:spMkLst>
            <pc:docMk/>
            <pc:sldMk cId="1408957483" sldId="26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08:47:06.747" v="373" actId="478"/>
          <ac:spMkLst>
            <pc:docMk/>
            <pc:sldMk cId="1408957483" sldId="267"/>
            <ac:spMk id="4" creationId="{97CC8D15-3202-38DB-BB4A-46FF73D57D5C}"/>
          </ac:spMkLst>
        </pc:spChg>
        <pc:spChg chg="add mod">
          <ac:chgData name="Bunce, Caroline" userId="927ee524-7484-4574-84dc-db5d8ef6b066" providerId="ADAL" clId="{CF779DB3-6A90-4F74-B3B9-E5D18F353E6E}" dt="2022-08-18T15:44:07.029" v="435" actId="1076"/>
          <ac:spMkLst>
            <pc:docMk/>
            <pc:sldMk cId="1408957483" sldId="267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13:06.460" v="2434"/>
          <ac:spMkLst>
            <pc:docMk/>
            <pc:sldMk cId="1408957483" sldId="267"/>
            <ac:spMk id="6" creationId="{6864E87E-D6A9-77D3-AF50-CBE077AE49FE}"/>
          </ac:spMkLst>
        </pc:spChg>
        <pc:spChg chg="mod">
          <ac:chgData name="Bunce, Caroline" userId="927ee524-7484-4574-84dc-db5d8ef6b066" providerId="ADAL" clId="{CF779DB3-6A90-4F74-B3B9-E5D18F353E6E}" dt="2022-08-30T10:13:06.460" v="2434"/>
          <ac:spMkLst>
            <pc:docMk/>
            <pc:sldMk cId="1408957483" sldId="267"/>
            <ac:spMk id="10" creationId="{8FA2664E-AFB4-A54F-B35A-2067F66B954A}"/>
          </ac:spMkLst>
        </pc:spChg>
        <pc:spChg chg="mod">
          <ac:chgData name="Bunce, Caroline" userId="927ee524-7484-4574-84dc-db5d8ef6b066" providerId="ADAL" clId="{CF779DB3-6A90-4F74-B3B9-E5D18F353E6E}" dt="2022-08-30T10:13:06.460" v="2434"/>
          <ac:spMkLst>
            <pc:docMk/>
            <pc:sldMk cId="1408957483" sldId="267"/>
            <ac:spMk id="14" creationId="{7FF65CD1-2427-CD3A-8B0F-7B1FBE8E5B07}"/>
          </ac:spMkLst>
        </pc:spChg>
        <pc:spChg chg="mod">
          <ac:chgData name="Bunce, Caroline" userId="927ee524-7484-4574-84dc-db5d8ef6b066" providerId="ADAL" clId="{CF779DB3-6A90-4F74-B3B9-E5D18F353E6E}" dt="2022-08-30T10:13:19.592" v="2436"/>
          <ac:spMkLst>
            <pc:docMk/>
            <pc:sldMk cId="1408957483" sldId="267"/>
            <ac:spMk id="26" creationId="{33545495-50C5-20DC-E5BC-E3A863DEB0E3}"/>
          </ac:spMkLst>
        </pc:spChg>
        <pc:grpChg chg="add del mod">
          <ac:chgData name="Bunce, Caroline" userId="927ee524-7484-4574-84dc-db5d8ef6b066" providerId="ADAL" clId="{CF779DB3-6A90-4F74-B3B9-E5D18F353E6E}" dt="2022-08-30T10:13:35.962" v="2441" actId="478"/>
          <ac:grpSpMkLst>
            <pc:docMk/>
            <pc:sldMk cId="1408957483" sldId="267"/>
            <ac:grpSpMk id="3" creationId="{3E34515F-AE8F-9B33-36BC-787C98FCA80E}"/>
          </ac:grpSpMkLst>
        </pc:grpChg>
        <pc:grpChg chg="add del mod">
          <ac:chgData name="Bunce, Caroline" userId="927ee524-7484-4574-84dc-db5d8ef6b066" providerId="ADAL" clId="{CF779DB3-6A90-4F74-B3B9-E5D18F353E6E}" dt="2022-08-30T10:13:12.526" v="2435" actId="478"/>
          <ac:grpSpMkLst>
            <pc:docMk/>
            <pc:sldMk cId="1408957483" sldId="267"/>
            <ac:grpSpMk id="8" creationId="{3AC43654-95FA-E32F-52B7-2BBD67D81D9F}"/>
          </ac:grpSpMkLst>
        </pc:grpChg>
        <pc:grpChg chg="add del mod">
          <ac:chgData name="Bunce, Caroline" userId="927ee524-7484-4574-84dc-db5d8ef6b066" providerId="ADAL" clId="{CF779DB3-6A90-4F74-B3B9-E5D18F353E6E}" dt="2022-08-30T10:13:30.415" v="2438" actId="478"/>
          <ac:grpSpMkLst>
            <pc:docMk/>
            <pc:sldMk cId="1408957483" sldId="267"/>
            <ac:grpSpMk id="12" creationId="{21F4107A-104D-5D58-2859-E4AA1578363C}"/>
          </ac:grpSpMkLst>
        </pc:grpChg>
        <pc:grpChg chg="add mod">
          <ac:chgData name="Bunce, Caroline" userId="927ee524-7484-4574-84dc-db5d8ef6b066" providerId="ADAL" clId="{CF779DB3-6A90-4F74-B3B9-E5D18F353E6E}" dt="2022-08-30T10:14:09.810" v="2449" actId="1076"/>
          <ac:grpSpMkLst>
            <pc:docMk/>
            <pc:sldMk cId="1408957483" sldId="267"/>
            <ac:grpSpMk id="24" creationId="{AA472C0D-785B-553E-BCF1-8E1BC52F54F7}"/>
          </ac:grpSpMkLst>
        </pc:grpChg>
        <pc:picChg chg="add mod">
          <ac:chgData name="Bunce, Caroline" userId="927ee524-7484-4574-84dc-db5d8ef6b066" providerId="ADAL" clId="{CF779DB3-6A90-4F74-B3B9-E5D18F353E6E}" dt="2023-06-28T15:36:19.100" v="3036"/>
          <ac:picMkLst>
            <pc:docMk/>
            <pc:sldMk cId="1408957483" sldId="267"/>
            <ac:picMk id="3" creationId="{AE4A6F63-E3BC-F23A-0088-A53DE04E8153}"/>
          </ac:picMkLst>
        </pc:picChg>
        <pc:picChg chg="mod">
          <ac:chgData name="Bunce, Caroline" userId="927ee524-7484-4574-84dc-db5d8ef6b066" providerId="ADAL" clId="{CF779DB3-6A90-4F74-B3B9-E5D18F353E6E}" dt="2022-08-30T10:13:06.460" v="2434"/>
          <ac:picMkLst>
            <pc:docMk/>
            <pc:sldMk cId="1408957483" sldId="267"/>
            <ac:picMk id="4" creationId="{EE7DD4B3-D40A-3D8A-153F-C47B9169C1E0}"/>
          </ac:picMkLst>
        </pc:picChg>
        <pc:picChg chg="add del mod">
          <ac:chgData name="Bunce, Caroline" userId="927ee524-7484-4574-84dc-db5d8ef6b066" providerId="ADAL" clId="{CF779DB3-6A90-4F74-B3B9-E5D18F353E6E}" dt="2022-08-30T10:13:37.609" v="2442" actId="478"/>
          <ac:picMkLst>
            <pc:docMk/>
            <pc:sldMk cId="1408957483" sldId="267"/>
            <ac:picMk id="7" creationId="{56C07B21-3C94-D7F0-3A38-578B063BF080}"/>
          </ac:picMkLst>
        </pc:picChg>
        <pc:picChg chg="mod">
          <ac:chgData name="Bunce, Caroline" userId="927ee524-7484-4574-84dc-db5d8ef6b066" providerId="ADAL" clId="{CF779DB3-6A90-4F74-B3B9-E5D18F353E6E}" dt="2022-08-30T10:13:06.460" v="2434"/>
          <ac:picMkLst>
            <pc:docMk/>
            <pc:sldMk cId="1408957483" sldId="267"/>
            <ac:picMk id="9" creationId="{06A1B41D-DA10-1C05-527A-E914DFE70318}"/>
          </ac:picMkLst>
        </pc:picChg>
        <pc:picChg chg="mod">
          <ac:chgData name="Bunce, Caroline" userId="927ee524-7484-4574-84dc-db5d8ef6b066" providerId="ADAL" clId="{CF779DB3-6A90-4F74-B3B9-E5D18F353E6E}" dt="2022-08-30T10:13:06.460" v="2434"/>
          <ac:picMkLst>
            <pc:docMk/>
            <pc:sldMk cId="1408957483" sldId="267"/>
            <ac:picMk id="13" creationId="{AAE475F9-E9D3-D970-D7E4-CA7DB032F196}"/>
          </ac:picMkLst>
        </pc:picChg>
        <pc:picChg chg="add del mod">
          <ac:chgData name="Bunce, Caroline" userId="927ee524-7484-4574-84dc-db5d8ef6b066" providerId="ADAL" clId="{CF779DB3-6A90-4F74-B3B9-E5D18F353E6E}" dt="2022-08-30T10:13:32.296" v="2439" actId="478"/>
          <ac:picMkLst>
            <pc:docMk/>
            <pc:sldMk cId="1408957483" sldId="267"/>
            <ac:picMk id="15" creationId="{A1171F6D-5374-BBB7-4D5E-A89CD160364D}"/>
          </ac:picMkLst>
        </pc:picChg>
        <pc:picChg chg="add del mod">
          <ac:chgData name="Bunce, Caroline" userId="927ee524-7484-4574-84dc-db5d8ef6b066" providerId="ADAL" clId="{CF779DB3-6A90-4F74-B3B9-E5D18F353E6E}" dt="2022-08-30T10:13:34.022" v="2440" actId="478"/>
          <ac:picMkLst>
            <pc:docMk/>
            <pc:sldMk cId="1408957483" sldId="267"/>
            <ac:picMk id="17" creationId="{A6C3958B-01C5-A6F0-31C5-FCA7A4380D02}"/>
          </ac:picMkLst>
        </pc:picChg>
        <pc:picChg chg="add mod">
          <ac:chgData name="Bunce, Caroline" userId="927ee524-7484-4574-84dc-db5d8ef6b066" providerId="ADAL" clId="{CF779DB3-6A90-4F74-B3B9-E5D18F353E6E}" dt="2022-08-30T11:17:13.697" v="2838" actId="1076"/>
          <ac:picMkLst>
            <pc:docMk/>
            <pc:sldMk cId="1408957483" sldId="267"/>
            <ac:picMk id="20" creationId="{69679AD8-A760-1F7C-459B-905DF74A9DA5}"/>
          </ac:picMkLst>
        </pc:picChg>
        <pc:picChg chg="del">
          <ac:chgData name="Bunce, Caroline" userId="927ee524-7484-4574-84dc-db5d8ef6b066" providerId="ADAL" clId="{CF779DB3-6A90-4F74-B3B9-E5D18F353E6E}" dt="2023-06-28T15:36:18.868" v="3035" actId="478"/>
          <ac:picMkLst>
            <pc:docMk/>
            <pc:sldMk cId="1408957483" sldId="267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CF779DB3-6A90-4F74-B3B9-E5D18F353E6E}" dt="2022-08-30T10:13:19.592" v="2436"/>
          <ac:picMkLst>
            <pc:docMk/>
            <pc:sldMk cId="1408957483" sldId="267"/>
            <ac:picMk id="25" creationId="{BCB3FC92-15C1-37C3-2CD6-4AD3E147FA44}"/>
          </ac:picMkLst>
        </pc:picChg>
      </pc:sldChg>
      <pc:sldChg chg="add del">
        <pc:chgData name="Bunce, Caroline" userId="927ee524-7484-4574-84dc-db5d8ef6b066" providerId="ADAL" clId="{CF779DB3-6A90-4F74-B3B9-E5D18F353E6E}" dt="2022-08-18T08:44:08.960" v="321" actId="2696"/>
        <pc:sldMkLst>
          <pc:docMk/>
          <pc:sldMk cId="3258003854" sldId="267"/>
        </pc:sldMkLst>
      </pc:sldChg>
      <pc:sldChg chg="addSp delSp modSp add mod">
        <pc:chgData name="Bunce, Caroline" userId="927ee524-7484-4574-84dc-db5d8ef6b066" providerId="ADAL" clId="{CF779DB3-6A90-4F74-B3B9-E5D18F353E6E}" dt="2023-06-28T15:36:22.856" v="3038"/>
        <pc:sldMkLst>
          <pc:docMk/>
          <pc:sldMk cId="2076007051" sldId="268"/>
        </pc:sldMkLst>
        <pc:spChg chg="mod">
          <ac:chgData name="Bunce, Caroline" userId="927ee524-7484-4574-84dc-db5d8ef6b066" providerId="ADAL" clId="{CF779DB3-6A90-4F74-B3B9-E5D18F353E6E}" dt="2022-08-18T15:46:19.587" v="538" actId="1076"/>
          <ac:spMkLst>
            <pc:docMk/>
            <pc:sldMk cId="2076007051" sldId="268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14:24.910" v="2450"/>
          <ac:spMkLst>
            <pc:docMk/>
            <pc:sldMk cId="2076007051" sldId="268"/>
            <ac:spMk id="6" creationId="{8C163ECE-B12B-1D8A-4A7E-BB51BBDCE782}"/>
          </ac:spMkLst>
        </pc:spChg>
        <pc:spChg chg="mod">
          <ac:chgData name="Bunce, Caroline" userId="927ee524-7484-4574-84dc-db5d8ef6b066" providerId="ADAL" clId="{CF779DB3-6A90-4F74-B3B9-E5D18F353E6E}" dt="2022-08-30T10:14:38.452" v="2452"/>
          <ac:spMkLst>
            <pc:docMk/>
            <pc:sldMk cId="2076007051" sldId="268"/>
            <ac:spMk id="10" creationId="{86417454-57A7-35AF-164E-692C59159266}"/>
          </ac:spMkLst>
        </pc:spChg>
        <pc:spChg chg="mod">
          <ac:chgData name="Bunce, Caroline" userId="927ee524-7484-4574-84dc-db5d8ef6b066" providerId="ADAL" clId="{CF779DB3-6A90-4F74-B3B9-E5D18F353E6E}" dt="2022-08-30T10:15:01.407" v="2456"/>
          <ac:spMkLst>
            <pc:docMk/>
            <pc:sldMk cId="2076007051" sldId="268"/>
            <ac:spMk id="14" creationId="{03ECBB67-9E7C-E3C3-8D24-A2132409E680}"/>
          </ac:spMkLst>
        </pc:spChg>
        <pc:spChg chg="mod">
          <ac:chgData name="Bunce, Caroline" userId="927ee524-7484-4574-84dc-db5d8ef6b066" providerId="ADAL" clId="{CF779DB3-6A90-4F74-B3B9-E5D18F353E6E}" dt="2022-08-30T10:15:01.407" v="2456"/>
          <ac:spMkLst>
            <pc:docMk/>
            <pc:sldMk cId="2076007051" sldId="268"/>
            <ac:spMk id="20" creationId="{D8422AE8-9BE1-87AA-DB50-0E0923F5E7FD}"/>
          </ac:spMkLst>
        </pc:spChg>
        <pc:spChg chg="mod">
          <ac:chgData name="Bunce, Caroline" userId="927ee524-7484-4574-84dc-db5d8ef6b066" providerId="ADAL" clId="{CF779DB3-6A90-4F74-B3B9-E5D18F353E6E}" dt="2022-08-18T15:44:32.854" v="441" actId="1076"/>
          <ac:spMkLst>
            <pc:docMk/>
            <pc:sldMk cId="2076007051" sldId="268"/>
            <ac:spMk id="23" creationId="{D1228DA3-DBE6-6510-0A20-198E9A46D18D}"/>
          </ac:spMkLst>
        </pc:spChg>
        <pc:grpChg chg="add del mod">
          <ac:chgData name="Bunce, Caroline" userId="927ee524-7484-4574-84dc-db5d8ef6b066" providerId="ADAL" clId="{CF779DB3-6A90-4F74-B3B9-E5D18F353E6E}" dt="2022-08-30T10:14:29.055" v="2451" actId="478"/>
          <ac:grpSpMkLst>
            <pc:docMk/>
            <pc:sldMk cId="2076007051" sldId="268"/>
            <ac:grpSpMk id="3" creationId="{B5499D71-045A-8D0B-F9E5-B003B8DA35DC}"/>
          </ac:grpSpMkLst>
        </pc:grpChg>
        <pc:grpChg chg="add mod">
          <ac:chgData name="Bunce, Caroline" userId="927ee524-7484-4574-84dc-db5d8ef6b066" providerId="ADAL" clId="{CF779DB3-6A90-4F74-B3B9-E5D18F353E6E}" dt="2022-08-30T10:14:38.452" v="2452"/>
          <ac:grpSpMkLst>
            <pc:docMk/>
            <pc:sldMk cId="2076007051" sldId="268"/>
            <ac:grpSpMk id="8" creationId="{E00576F6-A847-F9D0-CB2D-9C70F8BC8075}"/>
          </ac:grpSpMkLst>
        </pc:grpChg>
        <pc:grpChg chg="add mod">
          <ac:chgData name="Bunce, Caroline" userId="927ee524-7484-4574-84dc-db5d8ef6b066" providerId="ADAL" clId="{CF779DB3-6A90-4F74-B3B9-E5D18F353E6E}" dt="2022-08-30T10:15:23.599" v="2461" actId="688"/>
          <ac:grpSpMkLst>
            <pc:docMk/>
            <pc:sldMk cId="2076007051" sldId="268"/>
            <ac:grpSpMk id="12" creationId="{D6606A12-5FF4-3A94-1A11-AB1691561DB5}"/>
          </ac:grpSpMkLst>
        </pc:grpChg>
        <pc:grpChg chg="add mod">
          <ac:chgData name="Bunce, Caroline" userId="927ee524-7484-4574-84dc-db5d8ef6b066" providerId="ADAL" clId="{CF779DB3-6A90-4F74-B3B9-E5D18F353E6E}" dt="2022-08-30T10:15:25.688" v="2462" actId="1076"/>
          <ac:grpSpMkLst>
            <pc:docMk/>
            <pc:sldMk cId="2076007051" sldId="268"/>
            <ac:grpSpMk id="15" creationId="{03DCBEB3-EE59-5501-95AE-76441F48E228}"/>
          </ac:grpSpMkLst>
        </pc:grpChg>
        <pc:picChg chg="add mod">
          <ac:chgData name="Bunce, Caroline" userId="927ee524-7484-4574-84dc-db5d8ef6b066" providerId="ADAL" clId="{CF779DB3-6A90-4F74-B3B9-E5D18F353E6E}" dt="2023-06-28T15:36:22.856" v="3038"/>
          <ac:picMkLst>
            <pc:docMk/>
            <pc:sldMk cId="2076007051" sldId="268"/>
            <ac:picMk id="3" creationId="{E4BB1519-5CE7-2AB9-5F2B-1A90D879E0EE}"/>
          </ac:picMkLst>
        </pc:picChg>
        <pc:picChg chg="mod">
          <ac:chgData name="Bunce, Caroline" userId="927ee524-7484-4574-84dc-db5d8ef6b066" providerId="ADAL" clId="{CF779DB3-6A90-4F74-B3B9-E5D18F353E6E}" dt="2022-08-30T10:14:24.910" v="2450"/>
          <ac:picMkLst>
            <pc:docMk/>
            <pc:sldMk cId="2076007051" sldId="268"/>
            <ac:picMk id="4" creationId="{81472BA3-F4D6-D7DC-05B7-D7706DF8FCC7}"/>
          </ac:picMkLst>
        </pc:picChg>
        <pc:picChg chg="add mod">
          <ac:chgData name="Bunce, Caroline" userId="927ee524-7484-4574-84dc-db5d8ef6b066" providerId="ADAL" clId="{CF779DB3-6A90-4F74-B3B9-E5D18F353E6E}" dt="2022-08-30T10:15:11.209" v="2459" actId="1076"/>
          <ac:picMkLst>
            <pc:docMk/>
            <pc:sldMk cId="2076007051" sldId="268"/>
            <ac:picMk id="7" creationId="{980430C9-1194-CB09-4DDC-562CBB50CB5B}"/>
          </ac:picMkLst>
        </pc:picChg>
        <pc:picChg chg="mod">
          <ac:chgData name="Bunce, Caroline" userId="927ee524-7484-4574-84dc-db5d8ef6b066" providerId="ADAL" clId="{CF779DB3-6A90-4F74-B3B9-E5D18F353E6E}" dt="2022-08-30T10:14:38.452" v="2452"/>
          <ac:picMkLst>
            <pc:docMk/>
            <pc:sldMk cId="2076007051" sldId="268"/>
            <ac:picMk id="9" creationId="{115697D3-D626-1609-EEDA-2C97911011BA}"/>
          </ac:picMkLst>
        </pc:picChg>
        <pc:picChg chg="mod">
          <ac:chgData name="Bunce, Caroline" userId="927ee524-7484-4574-84dc-db5d8ef6b066" providerId="ADAL" clId="{CF779DB3-6A90-4F74-B3B9-E5D18F353E6E}" dt="2022-08-30T10:15:01.407" v="2456"/>
          <ac:picMkLst>
            <pc:docMk/>
            <pc:sldMk cId="2076007051" sldId="268"/>
            <ac:picMk id="13" creationId="{BD85D002-0BCC-80CE-4AE9-95A9309F3869}"/>
          </ac:picMkLst>
        </pc:picChg>
        <pc:picChg chg="mod">
          <ac:chgData name="Bunce, Caroline" userId="927ee524-7484-4574-84dc-db5d8ef6b066" providerId="ADAL" clId="{CF779DB3-6A90-4F74-B3B9-E5D18F353E6E}" dt="2022-08-30T10:15:01.407" v="2456"/>
          <ac:picMkLst>
            <pc:docMk/>
            <pc:sldMk cId="2076007051" sldId="268"/>
            <ac:picMk id="17" creationId="{33F66867-CCF2-0C37-C389-85E7F911C8CB}"/>
          </ac:picMkLst>
        </pc:picChg>
        <pc:picChg chg="del">
          <ac:chgData name="Bunce, Caroline" userId="927ee524-7484-4574-84dc-db5d8ef6b066" providerId="ADAL" clId="{CF779DB3-6A90-4F74-B3B9-E5D18F353E6E}" dt="2023-06-28T15:36:21.627" v="3037" actId="478"/>
          <ac:picMkLst>
            <pc:docMk/>
            <pc:sldMk cId="2076007051" sldId="268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27.308" v="3040"/>
        <pc:sldMkLst>
          <pc:docMk/>
          <pc:sldMk cId="2421566752" sldId="269"/>
        </pc:sldMkLst>
        <pc:spChg chg="mod">
          <ac:chgData name="Bunce, Caroline" userId="927ee524-7484-4574-84dc-db5d8ef6b066" providerId="ADAL" clId="{CF779DB3-6A90-4F74-B3B9-E5D18F353E6E}" dt="2022-08-30T10:15:59.081" v="2488" actId="20577"/>
          <ac:spMkLst>
            <pc:docMk/>
            <pc:sldMk cId="2421566752" sldId="269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16:15.698" v="2489"/>
          <ac:spMkLst>
            <pc:docMk/>
            <pc:sldMk cId="2421566752" sldId="269"/>
            <ac:spMk id="7" creationId="{9EDF8730-6E9D-00BE-9673-EF040DC39120}"/>
          </ac:spMkLst>
        </pc:spChg>
        <pc:spChg chg="mod">
          <ac:chgData name="Bunce, Caroline" userId="927ee524-7484-4574-84dc-db5d8ef6b066" providerId="ADAL" clId="{CF779DB3-6A90-4F74-B3B9-E5D18F353E6E}" dt="2022-08-30T10:16:15.698" v="2489"/>
          <ac:spMkLst>
            <pc:docMk/>
            <pc:sldMk cId="2421566752" sldId="269"/>
            <ac:spMk id="10" creationId="{EC1565D0-0EDE-7B20-4439-791316F3941D}"/>
          </ac:spMkLst>
        </pc:spChg>
        <pc:spChg chg="mod">
          <ac:chgData name="Bunce, Caroline" userId="927ee524-7484-4574-84dc-db5d8ef6b066" providerId="ADAL" clId="{CF779DB3-6A90-4F74-B3B9-E5D18F353E6E}" dt="2022-08-30T10:16:15.698" v="2489"/>
          <ac:spMkLst>
            <pc:docMk/>
            <pc:sldMk cId="2421566752" sldId="269"/>
            <ac:spMk id="14" creationId="{1A24306B-BE19-8441-80B8-C64FDAAF32A0}"/>
          </ac:spMkLst>
        </pc:spChg>
        <pc:grpChg chg="add del mod">
          <ac:chgData name="Bunce, Caroline" userId="927ee524-7484-4574-84dc-db5d8ef6b066" providerId="ADAL" clId="{CF779DB3-6A90-4F74-B3B9-E5D18F353E6E}" dt="2022-08-30T10:16:50.482" v="2495" actId="478"/>
          <ac:grpSpMkLst>
            <pc:docMk/>
            <pc:sldMk cId="2421566752" sldId="269"/>
            <ac:grpSpMk id="4" creationId="{161D60E5-F9F3-450E-C03C-3B18B5401C47}"/>
          </ac:grpSpMkLst>
        </pc:grpChg>
        <pc:grpChg chg="add del mod">
          <ac:chgData name="Bunce, Caroline" userId="927ee524-7484-4574-84dc-db5d8ef6b066" providerId="ADAL" clId="{CF779DB3-6A90-4F74-B3B9-E5D18F353E6E}" dt="2022-08-30T10:16:57.089" v="2497" actId="478"/>
          <ac:grpSpMkLst>
            <pc:docMk/>
            <pc:sldMk cId="2421566752" sldId="269"/>
            <ac:grpSpMk id="8" creationId="{E6227CE1-F61E-590B-6221-BB4467349809}"/>
          </ac:grpSpMkLst>
        </pc:grpChg>
        <pc:grpChg chg="add del mod">
          <ac:chgData name="Bunce, Caroline" userId="927ee524-7484-4574-84dc-db5d8ef6b066" providerId="ADAL" clId="{CF779DB3-6A90-4F74-B3B9-E5D18F353E6E}" dt="2022-08-30T10:16:59.242" v="2498" actId="478"/>
          <ac:grpSpMkLst>
            <pc:docMk/>
            <pc:sldMk cId="2421566752" sldId="269"/>
            <ac:grpSpMk id="12" creationId="{9EEBDA3D-08F7-CBCD-FED9-8505EC556C03}"/>
          </ac:grpSpMkLst>
        </pc:grpChg>
        <pc:picChg chg="add del mod">
          <ac:chgData name="Bunce, Caroline" userId="927ee524-7484-4574-84dc-db5d8ef6b066" providerId="ADAL" clId="{CF779DB3-6A90-4F74-B3B9-E5D18F353E6E}" dt="2022-08-30T10:16:19.515" v="2490" actId="478"/>
          <ac:picMkLst>
            <pc:docMk/>
            <pc:sldMk cId="2421566752" sldId="269"/>
            <ac:picMk id="3" creationId="{31B3D4C0-8BCA-826F-D77C-31F2F0BBC2A6}"/>
          </ac:picMkLst>
        </pc:picChg>
        <pc:picChg chg="add mod">
          <ac:chgData name="Bunce, Caroline" userId="927ee524-7484-4574-84dc-db5d8ef6b066" providerId="ADAL" clId="{CF779DB3-6A90-4F74-B3B9-E5D18F353E6E}" dt="2023-06-28T15:36:27.308" v="3040"/>
          <ac:picMkLst>
            <pc:docMk/>
            <pc:sldMk cId="2421566752" sldId="269"/>
            <ac:picMk id="3" creationId="{EBA131C7-58F4-8707-4E9B-FB2D4FA6E8B9}"/>
          </ac:picMkLst>
        </pc:picChg>
        <pc:picChg chg="mod">
          <ac:chgData name="Bunce, Caroline" userId="927ee524-7484-4574-84dc-db5d8ef6b066" providerId="ADAL" clId="{CF779DB3-6A90-4F74-B3B9-E5D18F353E6E}" dt="2022-08-30T10:16:15.698" v="2489"/>
          <ac:picMkLst>
            <pc:docMk/>
            <pc:sldMk cId="2421566752" sldId="269"/>
            <ac:picMk id="6" creationId="{FEDD1343-7DC4-3717-5327-2D3725B858E4}"/>
          </ac:picMkLst>
        </pc:picChg>
        <pc:picChg chg="mod">
          <ac:chgData name="Bunce, Caroline" userId="927ee524-7484-4574-84dc-db5d8ef6b066" providerId="ADAL" clId="{CF779DB3-6A90-4F74-B3B9-E5D18F353E6E}" dt="2022-08-30T10:16:15.698" v="2489"/>
          <ac:picMkLst>
            <pc:docMk/>
            <pc:sldMk cId="2421566752" sldId="269"/>
            <ac:picMk id="9" creationId="{65F78E56-6F61-9271-FA44-F362AB1A2422}"/>
          </ac:picMkLst>
        </pc:picChg>
        <pc:picChg chg="mod">
          <ac:chgData name="Bunce, Caroline" userId="927ee524-7484-4574-84dc-db5d8ef6b066" providerId="ADAL" clId="{CF779DB3-6A90-4F74-B3B9-E5D18F353E6E}" dt="2022-08-30T10:16:15.698" v="2489"/>
          <ac:picMkLst>
            <pc:docMk/>
            <pc:sldMk cId="2421566752" sldId="269"/>
            <ac:picMk id="13" creationId="{E503C350-C5C0-68A2-9D68-F67B006EB5D4}"/>
          </ac:picMkLst>
        </pc:picChg>
        <pc:picChg chg="add mod">
          <ac:chgData name="Bunce, Caroline" userId="927ee524-7484-4574-84dc-db5d8ef6b066" providerId="ADAL" clId="{CF779DB3-6A90-4F74-B3B9-E5D18F353E6E}" dt="2022-08-30T10:16:53.447" v="2496" actId="1076"/>
          <ac:picMkLst>
            <pc:docMk/>
            <pc:sldMk cId="2421566752" sldId="269"/>
            <ac:picMk id="15" creationId="{F7F74020-D439-F5E2-9F8A-1580DDACF1D9}"/>
          </ac:picMkLst>
        </pc:picChg>
        <pc:picChg chg="add mod">
          <ac:chgData name="Bunce, Caroline" userId="927ee524-7484-4574-84dc-db5d8ef6b066" providerId="ADAL" clId="{CF779DB3-6A90-4F74-B3B9-E5D18F353E6E}" dt="2022-08-30T10:17:13.265" v="2502" actId="1076"/>
          <ac:picMkLst>
            <pc:docMk/>
            <pc:sldMk cId="2421566752" sldId="269"/>
            <ac:picMk id="17" creationId="{778DDB05-71E0-AB2A-4C51-6BD5B019FABD}"/>
          </ac:picMkLst>
        </pc:picChg>
        <pc:picChg chg="add del mod">
          <ac:chgData name="Bunce, Caroline" userId="927ee524-7484-4574-84dc-db5d8ef6b066" providerId="ADAL" clId="{CF779DB3-6A90-4F74-B3B9-E5D18F353E6E}" dt="2022-08-30T10:17:07.113" v="2501" actId="478"/>
          <ac:picMkLst>
            <pc:docMk/>
            <pc:sldMk cId="2421566752" sldId="269"/>
            <ac:picMk id="20" creationId="{88D1EA9F-C864-7302-FF6C-617240F47528}"/>
          </ac:picMkLst>
        </pc:picChg>
        <pc:picChg chg="del">
          <ac:chgData name="Bunce, Caroline" userId="927ee524-7484-4574-84dc-db5d8ef6b066" providerId="ADAL" clId="{CF779DB3-6A90-4F74-B3B9-E5D18F353E6E}" dt="2023-06-28T15:36:26.991" v="3039" actId="478"/>
          <ac:picMkLst>
            <pc:docMk/>
            <pc:sldMk cId="2421566752" sldId="269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30.596" v="3042"/>
        <pc:sldMkLst>
          <pc:docMk/>
          <pc:sldMk cId="3720178649" sldId="270"/>
        </pc:sldMkLst>
        <pc:spChg chg="mod">
          <ac:chgData name="Bunce, Caroline" userId="927ee524-7484-4574-84dc-db5d8ef6b066" providerId="ADAL" clId="{CF779DB3-6A90-4F74-B3B9-E5D18F353E6E}" dt="2022-08-18T15:47:57.602" v="578" actId="5793"/>
          <ac:spMkLst>
            <pc:docMk/>
            <pc:sldMk cId="3720178649" sldId="270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30T10:17:54.566" v="2552" actId="20577"/>
          <ac:spMkLst>
            <pc:docMk/>
            <pc:sldMk cId="3720178649" sldId="270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18:24.229" v="2553"/>
          <ac:spMkLst>
            <pc:docMk/>
            <pc:sldMk cId="3720178649" sldId="270"/>
            <ac:spMk id="6" creationId="{304C33B0-E1A2-F4D5-4ACF-A7187AD2C91A}"/>
          </ac:spMkLst>
        </pc:spChg>
        <pc:spChg chg="mod">
          <ac:chgData name="Bunce, Caroline" userId="927ee524-7484-4574-84dc-db5d8ef6b066" providerId="ADAL" clId="{CF779DB3-6A90-4F74-B3B9-E5D18F353E6E}" dt="2022-08-30T10:18:24.229" v="2553"/>
          <ac:spMkLst>
            <pc:docMk/>
            <pc:sldMk cId="3720178649" sldId="270"/>
            <ac:spMk id="10" creationId="{A4CBDBF3-3E69-1680-6CB7-578D8629ACD4}"/>
          </ac:spMkLst>
        </pc:spChg>
        <pc:spChg chg="mod">
          <ac:chgData name="Bunce, Caroline" userId="927ee524-7484-4574-84dc-db5d8ef6b066" providerId="ADAL" clId="{CF779DB3-6A90-4F74-B3B9-E5D18F353E6E}" dt="2022-08-30T10:18:24.229" v="2553"/>
          <ac:spMkLst>
            <pc:docMk/>
            <pc:sldMk cId="3720178649" sldId="270"/>
            <ac:spMk id="14" creationId="{FA2972F0-6739-3B16-F120-7AAA1CDCBB9F}"/>
          </ac:spMkLst>
        </pc:spChg>
        <pc:grpChg chg="add del mod">
          <ac:chgData name="Bunce, Caroline" userId="927ee524-7484-4574-84dc-db5d8ef6b066" providerId="ADAL" clId="{CF779DB3-6A90-4F74-B3B9-E5D18F353E6E}" dt="2022-08-30T11:19:23.123" v="2840" actId="478"/>
          <ac:grpSpMkLst>
            <pc:docMk/>
            <pc:sldMk cId="3720178649" sldId="270"/>
            <ac:grpSpMk id="3" creationId="{CAB66AB7-E42A-1080-39B2-F93C157331C3}"/>
          </ac:grpSpMkLst>
        </pc:grpChg>
        <pc:grpChg chg="add mod">
          <ac:chgData name="Bunce, Caroline" userId="927ee524-7484-4574-84dc-db5d8ef6b066" providerId="ADAL" clId="{CF779DB3-6A90-4F74-B3B9-E5D18F353E6E}" dt="2022-08-30T11:19:38.978" v="2844" actId="14100"/>
          <ac:grpSpMkLst>
            <pc:docMk/>
            <pc:sldMk cId="3720178649" sldId="270"/>
            <ac:grpSpMk id="8" creationId="{BDB5B611-CA7F-CC67-EE90-9037A75557CB}"/>
          </ac:grpSpMkLst>
        </pc:grpChg>
        <pc:grpChg chg="add del mod">
          <ac:chgData name="Bunce, Caroline" userId="927ee524-7484-4574-84dc-db5d8ef6b066" providerId="ADAL" clId="{CF779DB3-6A90-4F74-B3B9-E5D18F353E6E}" dt="2022-08-30T10:18:47.708" v="2560" actId="478"/>
          <ac:grpSpMkLst>
            <pc:docMk/>
            <pc:sldMk cId="3720178649" sldId="270"/>
            <ac:grpSpMk id="12" creationId="{39AFA555-9E89-741B-B6C4-14CAA6280D25}"/>
          </ac:grpSpMkLst>
        </pc:grpChg>
        <pc:picChg chg="add mod">
          <ac:chgData name="Bunce, Caroline" userId="927ee524-7484-4574-84dc-db5d8ef6b066" providerId="ADAL" clId="{CF779DB3-6A90-4F74-B3B9-E5D18F353E6E}" dt="2023-06-28T15:36:30.596" v="3042"/>
          <ac:picMkLst>
            <pc:docMk/>
            <pc:sldMk cId="3720178649" sldId="270"/>
            <ac:picMk id="3" creationId="{BBD8722F-C031-5FD5-DAE7-14DFF177D656}"/>
          </ac:picMkLst>
        </pc:picChg>
        <pc:picChg chg="mod">
          <ac:chgData name="Bunce, Caroline" userId="927ee524-7484-4574-84dc-db5d8ef6b066" providerId="ADAL" clId="{CF779DB3-6A90-4F74-B3B9-E5D18F353E6E}" dt="2022-08-30T10:18:24.229" v="2553"/>
          <ac:picMkLst>
            <pc:docMk/>
            <pc:sldMk cId="3720178649" sldId="270"/>
            <ac:picMk id="4" creationId="{94350248-4CEC-DD15-B285-524B4EBA128D}"/>
          </ac:picMkLst>
        </pc:picChg>
        <pc:picChg chg="add del mod">
          <ac:chgData name="Bunce, Caroline" userId="927ee524-7484-4574-84dc-db5d8ef6b066" providerId="ADAL" clId="{CF779DB3-6A90-4F74-B3B9-E5D18F353E6E}" dt="2022-08-30T10:18:43.125" v="2557" actId="478"/>
          <ac:picMkLst>
            <pc:docMk/>
            <pc:sldMk cId="3720178649" sldId="270"/>
            <ac:picMk id="7" creationId="{955FB32A-6425-F252-037B-F06AD6466FCA}"/>
          </ac:picMkLst>
        </pc:picChg>
        <pc:picChg chg="mod">
          <ac:chgData name="Bunce, Caroline" userId="927ee524-7484-4574-84dc-db5d8ef6b066" providerId="ADAL" clId="{CF779DB3-6A90-4F74-B3B9-E5D18F353E6E}" dt="2022-08-30T10:18:24.229" v="2553"/>
          <ac:picMkLst>
            <pc:docMk/>
            <pc:sldMk cId="3720178649" sldId="270"/>
            <ac:picMk id="9" creationId="{48B0F13F-F89E-E1F0-2BE3-D62B56D8D187}"/>
          </ac:picMkLst>
        </pc:picChg>
        <pc:picChg chg="mod">
          <ac:chgData name="Bunce, Caroline" userId="927ee524-7484-4574-84dc-db5d8ef6b066" providerId="ADAL" clId="{CF779DB3-6A90-4F74-B3B9-E5D18F353E6E}" dt="2022-08-30T10:18:24.229" v="2553"/>
          <ac:picMkLst>
            <pc:docMk/>
            <pc:sldMk cId="3720178649" sldId="270"/>
            <ac:picMk id="13" creationId="{C285A0E8-EDEA-AE5D-AE12-20707786C187}"/>
          </ac:picMkLst>
        </pc:picChg>
        <pc:picChg chg="add del mod">
          <ac:chgData name="Bunce, Caroline" userId="927ee524-7484-4574-84dc-db5d8ef6b066" providerId="ADAL" clId="{CF779DB3-6A90-4F74-B3B9-E5D18F353E6E}" dt="2022-08-30T10:18:38.272" v="2555" actId="478"/>
          <ac:picMkLst>
            <pc:docMk/>
            <pc:sldMk cId="3720178649" sldId="270"/>
            <ac:picMk id="15" creationId="{F0D9242E-52A3-7C7D-FFC1-FE2A3AA97F1B}"/>
          </ac:picMkLst>
        </pc:picChg>
        <pc:picChg chg="add del mod">
          <ac:chgData name="Bunce, Caroline" userId="927ee524-7484-4574-84dc-db5d8ef6b066" providerId="ADAL" clId="{CF779DB3-6A90-4F74-B3B9-E5D18F353E6E}" dt="2022-08-30T10:18:38.272" v="2555" actId="478"/>
          <ac:picMkLst>
            <pc:docMk/>
            <pc:sldMk cId="3720178649" sldId="270"/>
            <ac:picMk id="17" creationId="{9E5DF8BF-33C2-0096-40C6-1F17D9EE3F79}"/>
          </ac:picMkLst>
        </pc:picChg>
        <pc:picChg chg="add mod">
          <ac:chgData name="Bunce, Caroline" userId="927ee524-7484-4574-84dc-db5d8ef6b066" providerId="ADAL" clId="{CF779DB3-6A90-4F74-B3B9-E5D18F353E6E}" dt="2022-08-30T10:19:22.389" v="2572" actId="1076"/>
          <ac:picMkLst>
            <pc:docMk/>
            <pc:sldMk cId="3720178649" sldId="270"/>
            <ac:picMk id="20" creationId="{82E726DD-20D8-8217-D680-77687AF037E3}"/>
          </ac:picMkLst>
        </pc:picChg>
        <pc:picChg chg="del">
          <ac:chgData name="Bunce, Caroline" userId="927ee524-7484-4574-84dc-db5d8ef6b066" providerId="ADAL" clId="{CF779DB3-6A90-4F74-B3B9-E5D18F353E6E}" dt="2023-06-28T15:36:30.014" v="3041" actId="478"/>
          <ac:picMkLst>
            <pc:docMk/>
            <pc:sldMk cId="3720178649" sldId="270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33.286" v="3044"/>
        <pc:sldMkLst>
          <pc:docMk/>
          <pc:sldMk cId="2458568299" sldId="271"/>
        </pc:sldMkLst>
        <pc:spChg chg="mod">
          <ac:chgData name="Bunce, Caroline" userId="927ee524-7484-4574-84dc-db5d8ef6b066" providerId="ADAL" clId="{CF779DB3-6A90-4F74-B3B9-E5D18F353E6E}" dt="2022-08-18T15:49:27.368" v="647" actId="20577"/>
          <ac:spMkLst>
            <pc:docMk/>
            <pc:sldMk cId="2458568299" sldId="271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23T10:47:47.343" v="2183" actId="255"/>
          <ac:spMkLst>
            <pc:docMk/>
            <pc:sldMk cId="2458568299" sldId="271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19:41.327" v="2574"/>
          <ac:spMkLst>
            <pc:docMk/>
            <pc:sldMk cId="2458568299" sldId="271"/>
            <ac:spMk id="6" creationId="{0E67E0D6-D847-CA3B-3F9E-3D70512C69B7}"/>
          </ac:spMkLst>
        </pc:spChg>
        <pc:spChg chg="mod">
          <ac:chgData name="Bunce, Caroline" userId="927ee524-7484-4574-84dc-db5d8ef6b066" providerId="ADAL" clId="{CF779DB3-6A90-4F74-B3B9-E5D18F353E6E}" dt="2022-08-30T10:19:41.327" v="2574"/>
          <ac:spMkLst>
            <pc:docMk/>
            <pc:sldMk cId="2458568299" sldId="271"/>
            <ac:spMk id="10" creationId="{FDB748F7-BDA9-7A1A-0E78-7C223ADC50DF}"/>
          </ac:spMkLst>
        </pc:spChg>
        <pc:spChg chg="mod">
          <ac:chgData name="Bunce, Caroline" userId="927ee524-7484-4574-84dc-db5d8ef6b066" providerId="ADAL" clId="{CF779DB3-6A90-4F74-B3B9-E5D18F353E6E}" dt="2022-08-30T10:19:41.327" v="2574"/>
          <ac:spMkLst>
            <pc:docMk/>
            <pc:sldMk cId="2458568299" sldId="271"/>
            <ac:spMk id="14" creationId="{1506186E-62FC-3A85-5747-167C69FFEC26}"/>
          </ac:spMkLst>
        </pc:spChg>
        <pc:spChg chg="mod">
          <ac:chgData name="Bunce, Caroline" userId="927ee524-7484-4574-84dc-db5d8ef6b066" providerId="ADAL" clId="{CF779DB3-6A90-4F74-B3B9-E5D18F353E6E}" dt="2022-08-30T10:22:18.806" v="2595"/>
          <ac:spMkLst>
            <pc:docMk/>
            <pc:sldMk cId="2458568299" sldId="271"/>
            <ac:spMk id="26" creationId="{54CE8BEB-EB48-CBBB-514F-1EEA3B0C87D7}"/>
          </ac:spMkLst>
        </pc:spChg>
        <pc:grpChg chg="add del mod">
          <ac:chgData name="Bunce, Caroline" userId="927ee524-7484-4574-84dc-db5d8ef6b066" providerId="ADAL" clId="{CF779DB3-6A90-4F74-B3B9-E5D18F353E6E}" dt="2022-08-30T10:19:47.833" v="2575" actId="478"/>
          <ac:grpSpMkLst>
            <pc:docMk/>
            <pc:sldMk cId="2458568299" sldId="271"/>
            <ac:grpSpMk id="3" creationId="{A1D2D1FF-12FD-0641-0888-4758079FA0E2}"/>
          </ac:grpSpMkLst>
        </pc:grpChg>
        <pc:grpChg chg="add del mod">
          <ac:chgData name="Bunce, Caroline" userId="927ee524-7484-4574-84dc-db5d8ef6b066" providerId="ADAL" clId="{CF779DB3-6A90-4F74-B3B9-E5D18F353E6E}" dt="2022-08-30T10:19:49.769" v="2577" actId="478"/>
          <ac:grpSpMkLst>
            <pc:docMk/>
            <pc:sldMk cId="2458568299" sldId="271"/>
            <ac:grpSpMk id="8" creationId="{B658553A-DECA-0937-3C1B-07CC64757884}"/>
          </ac:grpSpMkLst>
        </pc:grpChg>
        <pc:grpChg chg="add mod">
          <ac:chgData name="Bunce, Caroline" userId="927ee524-7484-4574-84dc-db5d8ef6b066" providerId="ADAL" clId="{CF779DB3-6A90-4F74-B3B9-E5D18F353E6E}" dt="2022-08-30T10:22:25.023" v="2597" actId="1076"/>
          <ac:grpSpMkLst>
            <pc:docMk/>
            <pc:sldMk cId="2458568299" sldId="271"/>
            <ac:grpSpMk id="12" creationId="{58D29D6A-D5CD-48CA-4874-960ED699A20A}"/>
          </ac:grpSpMkLst>
        </pc:grpChg>
        <pc:grpChg chg="add mod">
          <ac:chgData name="Bunce, Caroline" userId="927ee524-7484-4574-84dc-db5d8ef6b066" providerId="ADAL" clId="{CF779DB3-6A90-4F74-B3B9-E5D18F353E6E}" dt="2022-08-30T10:22:30.949" v="2599" actId="1076"/>
          <ac:grpSpMkLst>
            <pc:docMk/>
            <pc:sldMk cId="2458568299" sldId="271"/>
            <ac:grpSpMk id="24" creationId="{282B90C9-CE94-D2B3-DF01-4170F34CEDC6}"/>
          </ac:grpSpMkLst>
        </pc:grpChg>
        <pc:picChg chg="add mod">
          <ac:chgData name="Bunce, Caroline" userId="927ee524-7484-4574-84dc-db5d8ef6b066" providerId="ADAL" clId="{CF779DB3-6A90-4F74-B3B9-E5D18F353E6E}" dt="2023-06-28T15:36:33.286" v="3044"/>
          <ac:picMkLst>
            <pc:docMk/>
            <pc:sldMk cId="2458568299" sldId="271"/>
            <ac:picMk id="3" creationId="{9925886C-E2D8-A8FB-E0F1-2A613566DECB}"/>
          </ac:picMkLst>
        </pc:picChg>
        <pc:picChg chg="mod">
          <ac:chgData name="Bunce, Caroline" userId="927ee524-7484-4574-84dc-db5d8ef6b066" providerId="ADAL" clId="{CF779DB3-6A90-4F74-B3B9-E5D18F353E6E}" dt="2022-08-30T10:19:41.327" v="2574"/>
          <ac:picMkLst>
            <pc:docMk/>
            <pc:sldMk cId="2458568299" sldId="271"/>
            <ac:picMk id="4" creationId="{160BF8E7-54EA-91BE-F0E7-CAE816CF5053}"/>
          </ac:picMkLst>
        </pc:picChg>
        <pc:picChg chg="add del mod">
          <ac:chgData name="Bunce, Caroline" userId="927ee524-7484-4574-84dc-db5d8ef6b066" providerId="ADAL" clId="{CF779DB3-6A90-4F74-B3B9-E5D18F353E6E}" dt="2022-08-30T10:21:46.677" v="2589" actId="478"/>
          <ac:picMkLst>
            <pc:docMk/>
            <pc:sldMk cId="2458568299" sldId="271"/>
            <ac:picMk id="7" creationId="{C94C411A-C642-DD94-8EDB-1ADBF9755223}"/>
          </ac:picMkLst>
        </pc:picChg>
        <pc:picChg chg="mod">
          <ac:chgData name="Bunce, Caroline" userId="927ee524-7484-4574-84dc-db5d8ef6b066" providerId="ADAL" clId="{CF779DB3-6A90-4F74-B3B9-E5D18F353E6E}" dt="2022-08-30T10:19:41.327" v="2574"/>
          <ac:picMkLst>
            <pc:docMk/>
            <pc:sldMk cId="2458568299" sldId="271"/>
            <ac:picMk id="9" creationId="{76F65EA9-99E2-234C-0F93-8E357D790E09}"/>
          </ac:picMkLst>
        </pc:picChg>
        <pc:picChg chg="mod">
          <ac:chgData name="Bunce, Caroline" userId="927ee524-7484-4574-84dc-db5d8ef6b066" providerId="ADAL" clId="{CF779DB3-6A90-4F74-B3B9-E5D18F353E6E}" dt="2022-08-30T10:19:41.327" v="2574"/>
          <ac:picMkLst>
            <pc:docMk/>
            <pc:sldMk cId="2458568299" sldId="271"/>
            <ac:picMk id="13" creationId="{3C9AC179-5294-B844-D858-AEA7D8E1AFB2}"/>
          </ac:picMkLst>
        </pc:picChg>
        <pc:picChg chg="add del mod">
          <ac:chgData name="Bunce, Caroline" userId="927ee524-7484-4574-84dc-db5d8ef6b066" providerId="ADAL" clId="{CF779DB3-6A90-4F74-B3B9-E5D18F353E6E}" dt="2022-08-30T10:22:04.050" v="2592" actId="478"/>
          <ac:picMkLst>
            <pc:docMk/>
            <pc:sldMk cId="2458568299" sldId="271"/>
            <ac:picMk id="15" creationId="{F44558EE-0C30-4649-6992-9594185E8D87}"/>
          </ac:picMkLst>
        </pc:picChg>
        <pc:picChg chg="add del mod">
          <ac:chgData name="Bunce, Caroline" userId="927ee524-7484-4574-84dc-db5d8ef6b066" providerId="ADAL" clId="{CF779DB3-6A90-4F74-B3B9-E5D18F353E6E}" dt="2022-08-30T10:22:06.298" v="2594" actId="478"/>
          <ac:picMkLst>
            <pc:docMk/>
            <pc:sldMk cId="2458568299" sldId="271"/>
            <ac:picMk id="17" creationId="{2D506A5B-C828-DA31-9C77-A0812132885D}"/>
          </ac:picMkLst>
        </pc:picChg>
        <pc:picChg chg="add del mod">
          <ac:chgData name="Bunce, Caroline" userId="927ee524-7484-4574-84dc-db5d8ef6b066" providerId="ADAL" clId="{CF779DB3-6A90-4F74-B3B9-E5D18F353E6E}" dt="2022-08-30T10:19:52.118" v="2578" actId="478"/>
          <ac:picMkLst>
            <pc:docMk/>
            <pc:sldMk cId="2458568299" sldId="271"/>
            <ac:picMk id="20" creationId="{6DDE0DD8-6FDE-7769-F08C-37ABA5DED42E}"/>
          </ac:picMkLst>
        </pc:picChg>
        <pc:picChg chg="del">
          <ac:chgData name="Bunce, Caroline" userId="927ee524-7484-4574-84dc-db5d8ef6b066" providerId="ADAL" clId="{CF779DB3-6A90-4F74-B3B9-E5D18F353E6E}" dt="2023-06-28T15:36:32.838" v="3043" actId="478"/>
          <ac:picMkLst>
            <pc:docMk/>
            <pc:sldMk cId="2458568299" sldId="271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CF779DB3-6A90-4F74-B3B9-E5D18F353E6E}" dt="2022-08-30T10:22:18.806" v="2595"/>
          <ac:picMkLst>
            <pc:docMk/>
            <pc:sldMk cId="2458568299" sldId="271"/>
            <ac:picMk id="25" creationId="{6A604785-1061-DF21-B25A-0473F73B3C7E}"/>
          </ac:picMkLst>
        </pc:picChg>
        <pc:picChg chg="add mod modCrop">
          <ac:chgData name="Bunce, Caroline" userId="927ee524-7484-4574-84dc-db5d8ef6b066" providerId="ADAL" clId="{CF779DB3-6A90-4F74-B3B9-E5D18F353E6E}" dt="2022-08-30T10:23:12.855" v="2610" actId="1076"/>
          <ac:picMkLst>
            <pc:docMk/>
            <pc:sldMk cId="2458568299" sldId="271"/>
            <ac:picMk id="27" creationId="{600CC014-53DB-1A3F-ABFB-4412D14DFC6D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37.379" v="3046"/>
        <pc:sldMkLst>
          <pc:docMk/>
          <pc:sldMk cId="1898384080" sldId="272"/>
        </pc:sldMkLst>
        <pc:spChg chg="mod">
          <ac:chgData name="Bunce, Caroline" userId="927ee524-7484-4574-84dc-db5d8ef6b066" providerId="ADAL" clId="{CF779DB3-6A90-4F74-B3B9-E5D18F353E6E}" dt="2022-08-18T15:54:30.238" v="781" actId="20577"/>
          <ac:spMkLst>
            <pc:docMk/>
            <pc:sldMk cId="1898384080" sldId="272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30T11:04:14.837" v="2702" actId="20577"/>
          <ac:spMkLst>
            <pc:docMk/>
            <pc:sldMk cId="1898384080" sldId="272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0:25:08.880" v="2627"/>
          <ac:spMkLst>
            <pc:docMk/>
            <pc:sldMk cId="1898384080" sldId="272"/>
            <ac:spMk id="6" creationId="{14B4C0F2-67BC-61AD-4DFB-DF1FF66B7284}"/>
          </ac:spMkLst>
        </pc:spChg>
        <pc:spChg chg="mod">
          <ac:chgData name="Bunce, Caroline" userId="927ee524-7484-4574-84dc-db5d8ef6b066" providerId="ADAL" clId="{CF779DB3-6A90-4F74-B3B9-E5D18F353E6E}" dt="2022-08-30T11:02:11.239" v="2658"/>
          <ac:spMkLst>
            <pc:docMk/>
            <pc:sldMk cId="1898384080" sldId="272"/>
            <ac:spMk id="9" creationId="{A40487AE-CD84-C041-1610-8E40EB02D81D}"/>
          </ac:spMkLst>
        </pc:spChg>
        <pc:spChg chg="mod">
          <ac:chgData name="Bunce, Caroline" userId="927ee524-7484-4574-84dc-db5d8ef6b066" providerId="ADAL" clId="{CF779DB3-6A90-4F74-B3B9-E5D18F353E6E}" dt="2022-08-30T11:02:14.528" v="2660"/>
          <ac:spMkLst>
            <pc:docMk/>
            <pc:sldMk cId="1898384080" sldId="272"/>
            <ac:spMk id="13" creationId="{23AB552A-19CD-0C8A-3FBD-A2A2A4139FD8}"/>
          </ac:spMkLst>
        </pc:spChg>
        <pc:spChg chg="mod">
          <ac:chgData name="Bunce, Caroline" userId="927ee524-7484-4574-84dc-db5d8ef6b066" providerId="ADAL" clId="{CF779DB3-6A90-4F74-B3B9-E5D18F353E6E}" dt="2022-08-30T11:02:51.105" v="2665" actId="164"/>
          <ac:spMkLst>
            <pc:docMk/>
            <pc:sldMk cId="1898384080" sldId="272"/>
            <ac:spMk id="18" creationId="{E462B22E-3F62-3145-BA50-0B2CCBBDFD67}"/>
          </ac:spMkLst>
        </pc:spChg>
        <pc:spChg chg="mod">
          <ac:chgData name="Bunce, Caroline" userId="927ee524-7484-4574-84dc-db5d8ef6b066" providerId="ADAL" clId="{CF779DB3-6A90-4F74-B3B9-E5D18F353E6E}" dt="2022-08-30T11:02:51.105" v="2665" actId="164"/>
          <ac:spMkLst>
            <pc:docMk/>
            <pc:sldMk cId="1898384080" sldId="272"/>
            <ac:spMk id="19" creationId="{3A550CA1-AD44-CE36-C340-86EC71607A75}"/>
          </ac:spMkLst>
        </pc:spChg>
        <pc:spChg chg="mod">
          <ac:chgData name="Bunce, Caroline" userId="927ee524-7484-4574-84dc-db5d8ef6b066" providerId="ADAL" clId="{CF779DB3-6A90-4F74-B3B9-E5D18F353E6E}" dt="2022-08-30T11:03:02.567" v="2682"/>
          <ac:spMkLst>
            <pc:docMk/>
            <pc:sldMk cId="1898384080" sldId="272"/>
            <ac:spMk id="20" creationId="{F6621E1C-BDA6-97E3-4EE8-25B37D145383}"/>
          </ac:spMkLst>
        </pc:spChg>
        <pc:spChg chg="mod">
          <ac:chgData name="Bunce, Caroline" userId="927ee524-7484-4574-84dc-db5d8ef6b066" providerId="ADAL" clId="{CF779DB3-6A90-4F74-B3B9-E5D18F353E6E}" dt="2022-08-30T11:02:33.882" v="2663" actId="1076"/>
          <ac:spMkLst>
            <pc:docMk/>
            <pc:sldMk cId="1898384080" sldId="272"/>
            <ac:spMk id="22" creationId="{69D54E97-C8B1-EB3F-B0E9-ECE272F39880}"/>
          </ac:spMkLst>
        </pc:spChg>
        <pc:grpChg chg="add mod">
          <ac:chgData name="Bunce, Caroline" userId="927ee524-7484-4574-84dc-db5d8ef6b066" providerId="ADAL" clId="{CF779DB3-6A90-4F74-B3B9-E5D18F353E6E}" dt="2022-08-30T11:02:51.105" v="2665" actId="164"/>
          <ac:grpSpMkLst>
            <pc:docMk/>
            <pc:sldMk cId="1898384080" sldId="272"/>
            <ac:grpSpMk id="3" creationId="{4313CB67-4023-018C-C2AA-F5851738F297}"/>
          </ac:grpSpMkLst>
        </pc:grpChg>
        <pc:grpChg chg="add mod">
          <ac:chgData name="Bunce, Caroline" userId="927ee524-7484-4574-84dc-db5d8ef6b066" providerId="ADAL" clId="{CF779DB3-6A90-4F74-B3B9-E5D18F353E6E}" dt="2022-08-30T11:02:51.105" v="2665" actId="164"/>
          <ac:grpSpMkLst>
            <pc:docMk/>
            <pc:sldMk cId="1898384080" sldId="272"/>
            <ac:grpSpMk id="7" creationId="{AE80E330-3EFC-55CC-959B-D8386DEB33D4}"/>
          </ac:grpSpMkLst>
        </pc:grpChg>
        <pc:grpChg chg="add mod">
          <ac:chgData name="Bunce, Caroline" userId="927ee524-7484-4574-84dc-db5d8ef6b066" providerId="ADAL" clId="{CF779DB3-6A90-4F74-B3B9-E5D18F353E6E}" dt="2022-08-30T11:02:51.105" v="2665" actId="164"/>
          <ac:grpSpMkLst>
            <pc:docMk/>
            <pc:sldMk cId="1898384080" sldId="272"/>
            <ac:grpSpMk id="10" creationId="{5CC5E9D1-C965-49EB-C699-735C318F2150}"/>
          </ac:grpSpMkLst>
        </pc:grpChg>
        <pc:grpChg chg="add mod">
          <ac:chgData name="Bunce, Caroline" userId="927ee524-7484-4574-84dc-db5d8ef6b066" providerId="ADAL" clId="{CF779DB3-6A90-4F74-B3B9-E5D18F353E6E}" dt="2022-08-30T11:04:51.006" v="2704" actId="1076"/>
          <ac:grpSpMkLst>
            <pc:docMk/>
            <pc:sldMk cId="1898384080" sldId="272"/>
            <ac:grpSpMk id="14" creationId="{36F17767-4D3F-CE5A-D567-18B4BB51DA10}"/>
          </ac:grpSpMkLst>
        </pc:grpChg>
        <pc:grpChg chg="add mod">
          <ac:chgData name="Bunce, Caroline" userId="927ee524-7484-4574-84dc-db5d8ef6b066" providerId="ADAL" clId="{CF779DB3-6A90-4F74-B3B9-E5D18F353E6E}" dt="2022-08-30T11:03:17.094" v="2687" actId="1076"/>
          <ac:grpSpMkLst>
            <pc:docMk/>
            <pc:sldMk cId="1898384080" sldId="272"/>
            <ac:grpSpMk id="15" creationId="{6C14B275-8DB4-BE02-E23D-C78809DE606E}"/>
          </ac:grpSpMkLst>
        </pc:grpChg>
        <pc:picChg chg="mod">
          <ac:chgData name="Bunce, Caroline" userId="927ee524-7484-4574-84dc-db5d8ef6b066" providerId="ADAL" clId="{CF779DB3-6A90-4F74-B3B9-E5D18F353E6E}" dt="2022-08-30T10:25:08.880" v="2627"/>
          <ac:picMkLst>
            <pc:docMk/>
            <pc:sldMk cId="1898384080" sldId="272"/>
            <ac:picMk id="4" creationId="{85014A2C-CAC8-3B9C-6D64-3BA490547A65}"/>
          </ac:picMkLst>
        </pc:picChg>
        <pc:picChg chg="mod">
          <ac:chgData name="Bunce, Caroline" userId="927ee524-7484-4574-84dc-db5d8ef6b066" providerId="ADAL" clId="{CF779DB3-6A90-4F74-B3B9-E5D18F353E6E}" dt="2022-08-30T11:02:11.239" v="2658"/>
          <ac:picMkLst>
            <pc:docMk/>
            <pc:sldMk cId="1898384080" sldId="272"/>
            <ac:picMk id="8" creationId="{57F528F7-E592-0802-C9BF-6E531D6427CB}"/>
          </ac:picMkLst>
        </pc:picChg>
        <pc:picChg chg="mod">
          <ac:chgData name="Bunce, Caroline" userId="927ee524-7484-4574-84dc-db5d8ef6b066" providerId="ADAL" clId="{CF779DB3-6A90-4F74-B3B9-E5D18F353E6E}" dt="2022-08-30T11:02:14.528" v="2660"/>
          <ac:picMkLst>
            <pc:docMk/>
            <pc:sldMk cId="1898384080" sldId="272"/>
            <ac:picMk id="12" creationId="{4D468A46-4104-9343-19E6-B7EF73492311}"/>
          </ac:picMkLst>
        </pc:picChg>
        <pc:picChg chg="mod">
          <ac:chgData name="Bunce, Caroline" userId="927ee524-7484-4574-84dc-db5d8ef6b066" providerId="ADAL" clId="{CF779DB3-6A90-4F74-B3B9-E5D18F353E6E}" dt="2022-08-30T11:03:02.567" v="2682"/>
          <ac:picMkLst>
            <pc:docMk/>
            <pc:sldMk cId="1898384080" sldId="272"/>
            <ac:picMk id="17" creationId="{DF2C9803-F881-9410-3A21-848659E1B979}"/>
          </ac:picMkLst>
        </pc:picChg>
        <pc:picChg chg="del">
          <ac:chgData name="Bunce, Caroline" userId="927ee524-7484-4574-84dc-db5d8ef6b066" providerId="ADAL" clId="{CF779DB3-6A90-4F74-B3B9-E5D18F353E6E}" dt="2023-06-28T15:36:37.106" v="3045" actId="478"/>
          <ac:picMkLst>
            <pc:docMk/>
            <pc:sldMk cId="1898384080" sldId="272"/>
            <ac:picMk id="21" creationId="{CF4E2327-76C9-2C8E-9B6B-9D6055BD3116}"/>
          </ac:picMkLst>
        </pc:picChg>
        <pc:picChg chg="add mod">
          <ac:chgData name="Bunce, Caroline" userId="927ee524-7484-4574-84dc-db5d8ef6b066" providerId="ADAL" clId="{CF779DB3-6A90-4F74-B3B9-E5D18F353E6E}" dt="2023-06-28T15:36:37.379" v="3046"/>
          <ac:picMkLst>
            <pc:docMk/>
            <pc:sldMk cId="1898384080" sldId="272"/>
            <ac:picMk id="24" creationId="{F95DF5C2-FE27-5E56-1D1E-99B22C987320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42.822" v="3050"/>
        <pc:sldMkLst>
          <pc:docMk/>
          <pc:sldMk cId="1018794879" sldId="273"/>
        </pc:sldMkLst>
        <pc:spChg chg="mod">
          <ac:chgData name="Bunce, Caroline" userId="927ee524-7484-4574-84dc-db5d8ef6b066" providerId="ADAL" clId="{CF779DB3-6A90-4F74-B3B9-E5D18F353E6E}" dt="2022-08-18T16:00:47.392" v="1153" actId="20577"/>
          <ac:spMkLst>
            <pc:docMk/>
            <pc:sldMk cId="1018794879" sldId="273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9-06T10:35:20.885" v="2925" actId="1076"/>
          <ac:spMkLst>
            <pc:docMk/>
            <pc:sldMk cId="1018794879" sldId="273"/>
            <ac:spMk id="4" creationId="{6AE9D1A8-94D8-7AE4-2DDD-9CFEAF25D64C}"/>
          </ac:spMkLst>
        </pc:spChg>
        <pc:spChg chg="del">
          <ac:chgData name="Bunce, Caroline" userId="927ee524-7484-4574-84dc-db5d8ef6b066" providerId="ADAL" clId="{CF779DB3-6A90-4F74-B3B9-E5D18F353E6E}" dt="2022-08-18T16:00:32.746" v="1134" actId="478"/>
          <ac:spMkLst>
            <pc:docMk/>
            <pc:sldMk cId="1018794879" sldId="273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1:07:30.553" v="2732"/>
          <ac:spMkLst>
            <pc:docMk/>
            <pc:sldMk cId="1018794879" sldId="273"/>
            <ac:spMk id="6" creationId="{95849D51-26C6-BA52-6246-F6AD7C11BD18}"/>
          </ac:spMkLst>
        </pc:spChg>
        <pc:grpChg chg="add mod">
          <ac:chgData name="Bunce, Caroline" userId="927ee524-7484-4574-84dc-db5d8ef6b066" providerId="ADAL" clId="{CF779DB3-6A90-4F74-B3B9-E5D18F353E6E}" dt="2022-09-06T10:35:27.015" v="2927" actId="1076"/>
          <ac:grpSpMkLst>
            <pc:docMk/>
            <pc:sldMk cId="1018794879" sldId="273"/>
            <ac:grpSpMk id="3" creationId="{31249883-8AC0-C161-27D6-1470AD8BAEC6}"/>
          </ac:grpSpMkLst>
        </pc:grpChg>
        <pc:picChg chg="mod">
          <ac:chgData name="Bunce, Caroline" userId="927ee524-7484-4574-84dc-db5d8ef6b066" providerId="ADAL" clId="{CF779DB3-6A90-4F74-B3B9-E5D18F353E6E}" dt="2022-08-30T11:07:30.553" v="2732"/>
          <ac:picMkLst>
            <pc:docMk/>
            <pc:sldMk cId="1018794879" sldId="273"/>
            <ac:picMk id="5" creationId="{2B0DF808-8A0B-4E83-DC47-D5E23305FA7F}"/>
          </ac:picMkLst>
        </pc:picChg>
        <pc:picChg chg="add mod">
          <ac:chgData name="Bunce, Caroline" userId="927ee524-7484-4574-84dc-db5d8ef6b066" providerId="ADAL" clId="{CF779DB3-6A90-4F74-B3B9-E5D18F353E6E}" dt="2022-09-06T10:35:29.733" v="2928" actId="1076"/>
          <ac:picMkLst>
            <pc:docMk/>
            <pc:sldMk cId="1018794879" sldId="273"/>
            <ac:picMk id="7" creationId="{165EA8BA-6BA0-9341-0470-B87333F6E04F}"/>
          </ac:picMkLst>
        </pc:picChg>
        <pc:picChg chg="add mod">
          <ac:chgData name="Bunce, Caroline" userId="927ee524-7484-4574-84dc-db5d8ef6b066" providerId="ADAL" clId="{CF779DB3-6A90-4F74-B3B9-E5D18F353E6E}" dt="2023-06-28T15:36:42.822" v="3050"/>
          <ac:picMkLst>
            <pc:docMk/>
            <pc:sldMk cId="1018794879" sldId="273"/>
            <ac:picMk id="8" creationId="{6B74D2AE-2F68-CA5C-EE6C-EA2959D922F5}"/>
          </ac:picMkLst>
        </pc:picChg>
        <pc:picChg chg="del">
          <ac:chgData name="Bunce, Caroline" userId="927ee524-7484-4574-84dc-db5d8ef6b066" providerId="ADAL" clId="{CF779DB3-6A90-4F74-B3B9-E5D18F353E6E}" dt="2023-06-28T15:36:42.541" v="3049" actId="478"/>
          <ac:picMkLst>
            <pc:docMk/>
            <pc:sldMk cId="1018794879" sldId="273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40.286" v="3048"/>
        <pc:sldMkLst>
          <pc:docMk/>
          <pc:sldMk cId="2803510358" sldId="274"/>
        </pc:sldMkLst>
        <pc:spChg chg="mod">
          <ac:chgData name="Bunce, Caroline" userId="927ee524-7484-4574-84dc-db5d8ef6b066" providerId="ADAL" clId="{CF779DB3-6A90-4F74-B3B9-E5D18F353E6E}" dt="2022-08-30T11:06:21.310" v="2721" actId="20577"/>
          <ac:spMkLst>
            <pc:docMk/>
            <pc:sldMk cId="2803510358" sldId="274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30T11:05:40.937" v="2710"/>
          <ac:spMkLst>
            <pc:docMk/>
            <pc:sldMk cId="2803510358" sldId="274"/>
            <ac:spMk id="7" creationId="{6784B6D0-38CF-7151-FA0A-132592A2F707}"/>
          </ac:spMkLst>
        </pc:spChg>
        <pc:spChg chg="mod">
          <ac:chgData name="Bunce, Caroline" userId="927ee524-7484-4574-84dc-db5d8ef6b066" providerId="ADAL" clId="{CF779DB3-6A90-4F74-B3B9-E5D18F353E6E}" dt="2022-08-30T11:06:10.939" v="2717"/>
          <ac:spMkLst>
            <pc:docMk/>
            <pc:sldMk cId="2803510358" sldId="274"/>
            <ac:spMk id="10" creationId="{353D1506-0872-EAC7-B32B-D70AEB3F597E}"/>
          </ac:spMkLst>
        </pc:spChg>
        <pc:spChg chg="mod">
          <ac:chgData name="Bunce, Caroline" userId="927ee524-7484-4574-84dc-db5d8ef6b066" providerId="ADAL" clId="{CF779DB3-6A90-4F74-B3B9-E5D18F353E6E}" dt="2022-08-30T11:06:16.526" v="2719"/>
          <ac:spMkLst>
            <pc:docMk/>
            <pc:sldMk cId="2803510358" sldId="274"/>
            <ac:spMk id="14" creationId="{93DD98B8-A830-B50E-2135-0C8C14F03A6B}"/>
          </ac:spMkLst>
        </pc:spChg>
        <pc:spChg chg="mod">
          <ac:chgData name="Bunce, Caroline" userId="927ee524-7484-4574-84dc-db5d8ef6b066" providerId="ADAL" clId="{CF779DB3-6A90-4F74-B3B9-E5D18F353E6E}" dt="2022-08-30T11:07:01.821" v="2729"/>
          <ac:spMkLst>
            <pc:docMk/>
            <pc:sldMk cId="2803510358" sldId="274"/>
            <ac:spMk id="20" creationId="{2325E75D-C12C-1B03-422A-2DA42309F8FF}"/>
          </ac:spMkLst>
        </pc:spChg>
        <pc:spChg chg="mod">
          <ac:chgData name="Bunce, Caroline" userId="927ee524-7484-4574-84dc-db5d8ef6b066" providerId="ADAL" clId="{CF779DB3-6A90-4F74-B3B9-E5D18F353E6E}" dt="2022-08-30T11:07:01.821" v="2729"/>
          <ac:spMkLst>
            <pc:docMk/>
            <pc:sldMk cId="2803510358" sldId="274"/>
            <ac:spMk id="26" creationId="{A3F8364B-F859-C1C8-8004-CFBDEB2E2E88}"/>
          </ac:spMkLst>
        </pc:spChg>
        <pc:grpChg chg="add mod">
          <ac:chgData name="Bunce, Caroline" userId="927ee524-7484-4574-84dc-db5d8ef6b066" providerId="ADAL" clId="{CF779DB3-6A90-4F74-B3B9-E5D18F353E6E}" dt="2022-08-30T11:06:09.516" v="2716" actId="1076"/>
          <ac:grpSpMkLst>
            <pc:docMk/>
            <pc:sldMk cId="2803510358" sldId="274"/>
            <ac:grpSpMk id="4" creationId="{4098DB15-2A29-916E-D724-61943592E3A6}"/>
          </ac:grpSpMkLst>
        </pc:grpChg>
        <pc:grpChg chg="add mod">
          <ac:chgData name="Bunce, Caroline" userId="927ee524-7484-4574-84dc-db5d8ef6b066" providerId="ADAL" clId="{CF779DB3-6A90-4F74-B3B9-E5D18F353E6E}" dt="2022-08-30T11:06:15.424" v="2718" actId="1076"/>
          <ac:grpSpMkLst>
            <pc:docMk/>
            <pc:sldMk cId="2803510358" sldId="274"/>
            <ac:grpSpMk id="8" creationId="{B547CCC8-0289-1101-0872-251C12405F07}"/>
          </ac:grpSpMkLst>
        </pc:grpChg>
        <pc:grpChg chg="add mod">
          <ac:chgData name="Bunce, Caroline" userId="927ee524-7484-4574-84dc-db5d8ef6b066" providerId="ADAL" clId="{CF779DB3-6A90-4F74-B3B9-E5D18F353E6E}" dt="2022-08-30T11:06:43.471" v="2728" actId="1037"/>
          <ac:grpSpMkLst>
            <pc:docMk/>
            <pc:sldMk cId="2803510358" sldId="274"/>
            <ac:grpSpMk id="12" creationId="{A0D65F5F-5EEB-98F3-51FA-7B8782EEB2E6}"/>
          </ac:grpSpMkLst>
        </pc:grpChg>
        <pc:grpChg chg="add mod">
          <ac:chgData name="Bunce, Caroline" userId="927ee524-7484-4574-84dc-db5d8ef6b066" providerId="ADAL" clId="{CF779DB3-6A90-4F74-B3B9-E5D18F353E6E}" dt="2022-08-30T11:07:06.567" v="2730" actId="1076"/>
          <ac:grpSpMkLst>
            <pc:docMk/>
            <pc:sldMk cId="2803510358" sldId="274"/>
            <ac:grpSpMk id="15" creationId="{73DB4C21-94EB-E86D-F357-06518C1E648F}"/>
          </ac:grpSpMkLst>
        </pc:grpChg>
        <pc:grpChg chg="add mod">
          <ac:chgData name="Bunce, Caroline" userId="927ee524-7484-4574-84dc-db5d8ef6b066" providerId="ADAL" clId="{CF779DB3-6A90-4F74-B3B9-E5D18F353E6E}" dt="2022-08-30T11:07:08.739" v="2731" actId="1076"/>
          <ac:grpSpMkLst>
            <pc:docMk/>
            <pc:sldMk cId="2803510358" sldId="274"/>
            <ac:grpSpMk id="24" creationId="{AD296DB3-4D0F-19AE-430E-8DCCEA455EE3}"/>
          </ac:grpSpMkLst>
        </pc:grpChg>
        <pc:picChg chg="add mod">
          <ac:chgData name="Bunce, Caroline" userId="927ee524-7484-4574-84dc-db5d8ef6b066" providerId="ADAL" clId="{CF779DB3-6A90-4F74-B3B9-E5D18F353E6E}" dt="2023-06-28T15:36:40.286" v="3048"/>
          <ac:picMkLst>
            <pc:docMk/>
            <pc:sldMk cId="2803510358" sldId="274"/>
            <ac:picMk id="3" creationId="{77DD9A73-C4BC-AF5E-6F65-E73B93F8CF9A}"/>
          </ac:picMkLst>
        </pc:picChg>
        <pc:picChg chg="add del mod">
          <ac:chgData name="Bunce, Caroline" userId="927ee524-7484-4574-84dc-db5d8ef6b066" providerId="ADAL" clId="{CF779DB3-6A90-4F74-B3B9-E5D18F353E6E}" dt="2022-08-30T11:05:19.550" v="2709" actId="478"/>
          <ac:picMkLst>
            <pc:docMk/>
            <pc:sldMk cId="2803510358" sldId="274"/>
            <ac:picMk id="3" creationId="{7998351A-C525-3769-36A8-BB219F614BB9}"/>
          </ac:picMkLst>
        </pc:picChg>
        <pc:picChg chg="mod">
          <ac:chgData name="Bunce, Caroline" userId="927ee524-7484-4574-84dc-db5d8ef6b066" providerId="ADAL" clId="{CF779DB3-6A90-4F74-B3B9-E5D18F353E6E}" dt="2022-08-30T11:05:40.937" v="2710"/>
          <ac:picMkLst>
            <pc:docMk/>
            <pc:sldMk cId="2803510358" sldId="274"/>
            <ac:picMk id="6" creationId="{F1E57AB9-E21B-1477-3078-EE95B96C1C12}"/>
          </ac:picMkLst>
        </pc:picChg>
        <pc:picChg chg="mod">
          <ac:chgData name="Bunce, Caroline" userId="927ee524-7484-4574-84dc-db5d8ef6b066" providerId="ADAL" clId="{CF779DB3-6A90-4F74-B3B9-E5D18F353E6E}" dt="2022-08-30T11:06:10.939" v="2717"/>
          <ac:picMkLst>
            <pc:docMk/>
            <pc:sldMk cId="2803510358" sldId="274"/>
            <ac:picMk id="9" creationId="{A3F98FB0-07BD-1359-2D61-4359E424CC76}"/>
          </ac:picMkLst>
        </pc:picChg>
        <pc:picChg chg="mod">
          <ac:chgData name="Bunce, Caroline" userId="927ee524-7484-4574-84dc-db5d8ef6b066" providerId="ADAL" clId="{CF779DB3-6A90-4F74-B3B9-E5D18F353E6E}" dt="2022-08-30T11:06:16.526" v="2719"/>
          <ac:picMkLst>
            <pc:docMk/>
            <pc:sldMk cId="2803510358" sldId="274"/>
            <ac:picMk id="13" creationId="{D19CC79B-187B-9816-42CB-CBBB78936225}"/>
          </ac:picMkLst>
        </pc:picChg>
        <pc:picChg chg="mod">
          <ac:chgData name="Bunce, Caroline" userId="927ee524-7484-4574-84dc-db5d8ef6b066" providerId="ADAL" clId="{CF779DB3-6A90-4F74-B3B9-E5D18F353E6E}" dt="2022-08-30T11:07:01.821" v="2729"/>
          <ac:picMkLst>
            <pc:docMk/>
            <pc:sldMk cId="2803510358" sldId="274"/>
            <ac:picMk id="17" creationId="{B3513A02-28B9-2A5D-0194-45F48C61CC88}"/>
          </ac:picMkLst>
        </pc:picChg>
        <pc:picChg chg="del">
          <ac:chgData name="Bunce, Caroline" userId="927ee524-7484-4574-84dc-db5d8ef6b066" providerId="ADAL" clId="{CF779DB3-6A90-4F74-B3B9-E5D18F353E6E}" dt="2023-06-28T15:36:40.033" v="3047" actId="478"/>
          <ac:picMkLst>
            <pc:docMk/>
            <pc:sldMk cId="2803510358" sldId="274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CF779DB3-6A90-4F74-B3B9-E5D18F353E6E}" dt="2022-08-30T11:07:01.821" v="2729"/>
          <ac:picMkLst>
            <pc:docMk/>
            <pc:sldMk cId="2803510358" sldId="274"/>
            <ac:picMk id="25" creationId="{CAE2990D-5E27-37E1-91F0-31B4CE5F1A20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46.616" v="3052"/>
        <pc:sldMkLst>
          <pc:docMk/>
          <pc:sldMk cId="3624185011" sldId="275"/>
        </pc:sldMkLst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02:38.079" v="1344" actId="478"/>
          <ac:spMkLst>
            <pc:docMk/>
            <pc:sldMk cId="3624185011" sldId="275"/>
            <ac:spMk id="4" creationId="{6AE9D1A8-94D8-7AE4-2DDD-9CFEAF25D64C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8" creationId="{57A7503F-D337-D9A7-750C-4441FD37CB8B}"/>
          </ac:spMkLst>
        </pc:spChg>
        <pc:spChg chg="mod">
          <ac:chgData name="Bunce, Caroline" userId="927ee524-7484-4574-84dc-db5d8ef6b066" providerId="ADAL" clId="{CF779DB3-6A90-4F74-B3B9-E5D18F353E6E}" dt="2022-08-30T11:08:35.572" v="2742"/>
          <ac:spMkLst>
            <pc:docMk/>
            <pc:sldMk cId="3624185011" sldId="275"/>
            <ac:spMk id="9" creationId="{6D9AAB13-BD63-30A2-12FE-3CF0282D9802}"/>
          </ac:spMkLst>
        </pc:spChg>
        <pc:spChg chg="add mod">
          <ac:chgData name="Bunce, Caroline" userId="927ee524-7484-4574-84dc-db5d8ef6b066" providerId="ADAL" clId="{CF779DB3-6A90-4F74-B3B9-E5D18F353E6E}" dt="2022-09-06T10:36:08.572" v="2934" actId="20577"/>
          <ac:spMkLst>
            <pc:docMk/>
            <pc:sldMk cId="3624185011" sldId="275"/>
            <ac:spMk id="10" creationId="{24356F51-549F-7B48-2968-4CD37436E290}"/>
          </ac:spMkLst>
        </pc:spChg>
        <pc:spChg chg="add mod">
          <ac:chgData name="Bunce, Caroline" userId="927ee524-7484-4574-84dc-db5d8ef6b066" providerId="ADAL" clId="{CF779DB3-6A90-4F74-B3B9-E5D18F353E6E}" dt="2022-09-06T10:36:18.802" v="2959" actId="20577"/>
          <ac:spMkLst>
            <pc:docMk/>
            <pc:sldMk cId="3624185011" sldId="275"/>
            <ac:spMk id="13" creationId="{475D5FF9-EFE2-6C58-44B1-E8E13B97D8F2}"/>
          </ac:spMkLst>
        </pc:spChg>
        <pc:spChg chg="add mod">
          <ac:chgData name="Bunce, Caroline" userId="927ee524-7484-4574-84dc-db5d8ef6b066" providerId="ADAL" clId="{CF779DB3-6A90-4F74-B3B9-E5D18F353E6E}" dt="2022-08-18T16:07:03.969" v="1453" actId="1076"/>
          <ac:spMkLst>
            <pc:docMk/>
            <pc:sldMk cId="3624185011" sldId="275"/>
            <ac:spMk id="15" creationId="{D6E1D7D3-8400-0BF2-7E87-EA0821CBB978}"/>
          </ac:spMkLst>
        </pc:spChg>
        <pc:spChg chg="mod">
          <ac:chgData name="Bunce, Caroline" userId="927ee524-7484-4574-84dc-db5d8ef6b066" providerId="ADAL" clId="{CF779DB3-6A90-4F74-B3B9-E5D18F353E6E}" dt="2022-09-06T10:36:40.161" v="2986" actId="1076"/>
          <ac:spMkLst>
            <pc:docMk/>
            <pc:sldMk cId="3624185011" sldId="275"/>
            <ac:spMk id="16" creationId="{24765E3A-3604-1ACD-A3BE-6AE3AF151650}"/>
          </ac:spMkLst>
        </pc:spChg>
        <pc:spChg chg="mod">
          <ac:chgData name="Bunce, Caroline" userId="927ee524-7484-4574-84dc-db5d8ef6b066" providerId="ADAL" clId="{CF779DB3-6A90-4F74-B3B9-E5D18F353E6E}" dt="2022-08-30T11:08:51.519" v="2744"/>
          <ac:spMkLst>
            <pc:docMk/>
            <pc:sldMk cId="3624185011" sldId="275"/>
            <ac:spMk id="17" creationId="{511F0570-0ED2-D6C0-8AFD-A7029582BA09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8" creationId="{E462B22E-3F62-3145-BA50-0B2CCBBDFD67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9" creationId="{3A550CA1-AD44-CE36-C340-86EC71607A75}"/>
          </ac:spMkLst>
        </pc:spChg>
        <pc:spChg chg="add mod">
          <ac:chgData name="Bunce, Caroline" userId="927ee524-7484-4574-84dc-db5d8ef6b066" providerId="ADAL" clId="{CF779DB3-6A90-4F74-B3B9-E5D18F353E6E}" dt="2022-09-06T10:36:37.026" v="2985" actId="20577"/>
          <ac:spMkLst>
            <pc:docMk/>
            <pc:sldMk cId="3624185011" sldId="275"/>
            <ac:spMk id="20" creationId="{C530475B-81F8-645E-8B93-B6911AE307F7}"/>
          </ac:spMkLst>
        </pc:spChg>
        <pc:spChg chg="mod">
          <ac:chgData name="Bunce, Caroline" userId="927ee524-7484-4574-84dc-db5d8ef6b066" providerId="ADAL" clId="{CF779DB3-6A90-4F74-B3B9-E5D18F353E6E}" dt="2022-08-30T11:09:16.838" v="2753" actId="1076"/>
          <ac:spMkLst>
            <pc:docMk/>
            <pc:sldMk cId="3624185011" sldId="275"/>
            <ac:spMk id="22" creationId="{69D54E97-C8B1-EB3F-B0E9-ECE272F39880}"/>
          </ac:spMkLst>
        </pc:spChg>
        <pc:spChg chg="add del">
          <ac:chgData name="Bunce, Caroline" userId="927ee524-7484-4574-84dc-db5d8ef6b066" providerId="ADAL" clId="{CF779DB3-6A90-4F74-B3B9-E5D18F353E6E}" dt="2022-08-18T16:03:32.569" v="1353" actId="478"/>
          <ac:spMkLst>
            <pc:docMk/>
            <pc:sldMk cId="3624185011" sldId="275"/>
            <ac:spMk id="23" creationId="{D1228DA3-DBE6-6510-0A20-198E9A46D18D}"/>
          </ac:spMkLst>
        </pc:spChg>
        <pc:spChg chg="mod">
          <ac:chgData name="Bunce, Caroline" userId="927ee524-7484-4574-84dc-db5d8ef6b066" providerId="ADAL" clId="{CF779DB3-6A90-4F74-B3B9-E5D18F353E6E}" dt="2022-08-30T11:09:01.122" v="2749"/>
          <ac:spMkLst>
            <pc:docMk/>
            <pc:sldMk cId="3624185011" sldId="275"/>
            <ac:spMk id="26" creationId="{76F6E97A-1F8A-7C01-AED2-C19FBE11F22B}"/>
          </ac:spMkLst>
        </pc:spChg>
        <pc:spChg chg="mod">
          <ac:chgData name="Bunce, Caroline" userId="927ee524-7484-4574-84dc-db5d8ef6b066" providerId="ADAL" clId="{CF779DB3-6A90-4F74-B3B9-E5D18F353E6E}" dt="2022-08-30T11:09:24.211" v="2756"/>
          <ac:spMkLst>
            <pc:docMk/>
            <pc:sldMk cId="3624185011" sldId="275"/>
            <ac:spMk id="29" creationId="{E1CC16C6-ADAE-66FB-0F90-3505BE2FEB86}"/>
          </ac:spMkLst>
        </pc:spChg>
        <pc:grpChg chg="add mod">
          <ac:chgData name="Bunce, Caroline" userId="927ee524-7484-4574-84dc-db5d8ef6b066" providerId="ADAL" clId="{CF779DB3-6A90-4F74-B3B9-E5D18F353E6E}" dt="2022-08-30T11:08:40.443" v="2743" actId="1076"/>
          <ac:grpSpMkLst>
            <pc:docMk/>
            <pc:sldMk cId="3624185011" sldId="275"/>
            <ac:grpSpMk id="4" creationId="{B5926A0F-392C-F68C-D5F2-DD3E09A01887}"/>
          </ac:grpSpMkLst>
        </pc:grpChg>
        <pc:grpChg chg="add mod">
          <ac:chgData name="Bunce, Caroline" userId="927ee524-7484-4574-84dc-db5d8ef6b066" providerId="ADAL" clId="{CF779DB3-6A90-4F74-B3B9-E5D18F353E6E}" dt="2022-08-30T11:09:21.920" v="2755" actId="1076"/>
          <ac:grpSpMkLst>
            <pc:docMk/>
            <pc:sldMk cId="3624185011" sldId="275"/>
            <ac:grpSpMk id="12" creationId="{1F3C379D-0C11-B04A-E35A-D2DDFAE6C83C}"/>
          </ac:grpSpMkLst>
        </pc:grpChg>
        <pc:grpChg chg="add mod">
          <ac:chgData name="Bunce, Caroline" userId="927ee524-7484-4574-84dc-db5d8ef6b066" providerId="ADAL" clId="{CF779DB3-6A90-4F74-B3B9-E5D18F353E6E}" dt="2022-08-30T11:09:12.743" v="2750" actId="1076"/>
          <ac:grpSpMkLst>
            <pc:docMk/>
            <pc:sldMk cId="3624185011" sldId="275"/>
            <ac:grpSpMk id="24" creationId="{95811E02-3E62-1A27-4418-4C4D48567DBA}"/>
          </ac:grpSpMkLst>
        </pc:grpChg>
        <pc:grpChg chg="add mod">
          <ac:chgData name="Bunce, Caroline" userId="927ee524-7484-4574-84dc-db5d8ef6b066" providerId="ADAL" clId="{CF779DB3-6A90-4F74-B3B9-E5D18F353E6E}" dt="2022-08-30T11:09:33.549" v="2761" actId="1076"/>
          <ac:grpSpMkLst>
            <pc:docMk/>
            <pc:sldMk cId="3624185011" sldId="275"/>
            <ac:grpSpMk id="27" creationId="{8971E8FC-2395-DEB2-8E3B-154D8879887F}"/>
          </ac:grpSpMkLst>
        </pc:grp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3" creationId="{3E6FE257-DC7B-A379-D4BB-BAFD778EA29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5" creationId="{360AAB88-01AA-D76D-AF56-4533D1F39B1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6" creationId="{80511086-A634-3AF9-7C42-E8FA184514AC}"/>
          </ac:picMkLst>
        </pc:picChg>
        <pc:picChg chg="mod">
          <ac:chgData name="Bunce, Caroline" userId="927ee524-7484-4574-84dc-db5d8ef6b066" providerId="ADAL" clId="{CF779DB3-6A90-4F74-B3B9-E5D18F353E6E}" dt="2022-08-30T11:08:35.572" v="2742"/>
          <ac:picMkLst>
            <pc:docMk/>
            <pc:sldMk cId="3624185011" sldId="275"/>
            <ac:picMk id="7" creationId="{08F3601D-9DC6-DB12-5C0E-C06FBDC2A4A2}"/>
          </ac:picMkLst>
        </pc:picChg>
        <pc:picChg chg="mod">
          <ac:chgData name="Bunce, Caroline" userId="927ee524-7484-4574-84dc-db5d8ef6b066" providerId="ADAL" clId="{CF779DB3-6A90-4F74-B3B9-E5D18F353E6E}" dt="2022-08-30T11:08:51.519" v="2744"/>
          <ac:picMkLst>
            <pc:docMk/>
            <pc:sldMk cId="3624185011" sldId="275"/>
            <ac:picMk id="14" creationId="{297FF984-2CCF-5B57-4D64-695369893335}"/>
          </ac:picMkLst>
        </pc:picChg>
        <pc:picChg chg="del">
          <ac:chgData name="Bunce, Caroline" userId="927ee524-7484-4574-84dc-db5d8ef6b066" providerId="ADAL" clId="{CF779DB3-6A90-4F74-B3B9-E5D18F353E6E}" dt="2023-06-28T15:36:46.400" v="3051" actId="478"/>
          <ac:picMkLst>
            <pc:docMk/>
            <pc:sldMk cId="3624185011" sldId="275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CF779DB3-6A90-4F74-B3B9-E5D18F353E6E}" dt="2022-08-30T11:09:01.122" v="2749"/>
          <ac:picMkLst>
            <pc:docMk/>
            <pc:sldMk cId="3624185011" sldId="275"/>
            <ac:picMk id="25" creationId="{E8D7D95C-281F-70D5-3F45-0C957352BF21}"/>
          </ac:picMkLst>
        </pc:picChg>
        <pc:picChg chg="mod">
          <ac:chgData name="Bunce, Caroline" userId="927ee524-7484-4574-84dc-db5d8ef6b066" providerId="ADAL" clId="{CF779DB3-6A90-4F74-B3B9-E5D18F353E6E}" dt="2022-08-30T11:09:24.211" v="2756"/>
          <ac:picMkLst>
            <pc:docMk/>
            <pc:sldMk cId="3624185011" sldId="275"/>
            <ac:picMk id="28" creationId="{1826AE7E-A6F4-FB21-A64F-DD649674C89F}"/>
          </ac:picMkLst>
        </pc:picChg>
        <pc:picChg chg="add mod">
          <ac:chgData name="Bunce, Caroline" userId="927ee524-7484-4574-84dc-db5d8ef6b066" providerId="ADAL" clId="{CF779DB3-6A90-4F74-B3B9-E5D18F353E6E}" dt="2023-06-28T15:36:46.616" v="3052"/>
          <ac:picMkLst>
            <pc:docMk/>
            <pc:sldMk cId="3624185011" sldId="275"/>
            <ac:picMk id="30" creationId="{86CA7B6A-844A-8E52-962F-BB10E23776EC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49.893" v="3054"/>
        <pc:sldMkLst>
          <pc:docMk/>
          <pc:sldMk cId="3670329691" sldId="276"/>
        </pc:sldMkLst>
        <pc:spChg chg="mod">
          <ac:chgData name="Bunce, Caroline" userId="927ee524-7484-4574-84dc-db5d8ef6b066" providerId="ADAL" clId="{CF779DB3-6A90-4F74-B3B9-E5D18F353E6E}" dt="2022-08-30T11:09:45.533" v="2762"/>
          <ac:spMkLst>
            <pc:docMk/>
            <pc:sldMk cId="3670329691" sldId="276"/>
            <ac:spMk id="5" creationId="{CA53BEE5-6289-CEE9-1132-1C09FF71BFBE}"/>
          </ac:spMkLst>
        </pc:spChg>
        <pc:spChg chg="add mod">
          <ac:chgData name="Bunce, Caroline" userId="927ee524-7484-4574-84dc-db5d8ef6b066" providerId="ADAL" clId="{CF779DB3-6A90-4F74-B3B9-E5D18F353E6E}" dt="2022-09-06T10:36:49.852" v="2993" actId="20577"/>
          <ac:spMkLst>
            <pc:docMk/>
            <pc:sldMk cId="3670329691" sldId="276"/>
            <ac:spMk id="7" creationId="{32F1A823-DAB8-A817-46CF-6CF3ACB046CC}"/>
          </ac:spMkLst>
        </pc:spChg>
        <pc:spChg chg="del">
          <ac:chgData name="Bunce, Caroline" userId="927ee524-7484-4574-84dc-db5d8ef6b066" providerId="ADAL" clId="{CF779DB3-6A90-4F74-B3B9-E5D18F353E6E}" dt="2022-08-18T16:07:50.244" v="1460" actId="478"/>
          <ac:spMkLst>
            <pc:docMk/>
            <pc:sldMk cId="3670329691" sldId="276"/>
            <ac:spMk id="8" creationId="{57A7503F-D337-D9A7-750C-4441FD37CB8B}"/>
          </ac:spMkLst>
        </pc:spChg>
        <pc:spChg chg="del">
          <ac:chgData name="Bunce, Caroline" userId="927ee524-7484-4574-84dc-db5d8ef6b066" providerId="ADAL" clId="{CF779DB3-6A90-4F74-B3B9-E5D18F353E6E}" dt="2022-08-18T16:08:06.653" v="1467" actId="478"/>
          <ac:spMkLst>
            <pc:docMk/>
            <pc:sldMk cId="3670329691" sldId="276"/>
            <ac:spMk id="10" creationId="{24356F51-549F-7B48-2968-4CD37436E290}"/>
          </ac:spMkLst>
        </pc:spChg>
        <pc:spChg chg="del">
          <ac:chgData name="Bunce, Caroline" userId="927ee524-7484-4574-84dc-db5d8ef6b066" providerId="ADAL" clId="{CF779DB3-6A90-4F74-B3B9-E5D18F353E6E}" dt="2022-08-18T16:08:03.950" v="1466" actId="478"/>
          <ac:spMkLst>
            <pc:docMk/>
            <pc:sldMk cId="3670329691" sldId="276"/>
            <ac:spMk id="13" creationId="{475D5FF9-EFE2-6C58-44B1-E8E13B97D8F2}"/>
          </ac:spMkLst>
        </pc:spChg>
        <pc:spChg chg="del">
          <ac:chgData name="Bunce, Caroline" userId="927ee524-7484-4574-84dc-db5d8ef6b066" providerId="ADAL" clId="{CF779DB3-6A90-4F74-B3B9-E5D18F353E6E}" dt="2022-08-18T16:08:09.380" v="1468" actId="478"/>
          <ac:spMkLst>
            <pc:docMk/>
            <pc:sldMk cId="3670329691" sldId="276"/>
            <ac:spMk id="15" creationId="{D6E1D7D3-8400-0BF2-7E87-EA0821CBB978}"/>
          </ac:spMkLst>
        </pc:spChg>
        <pc:spChg chg="del">
          <ac:chgData name="Bunce, Caroline" userId="927ee524-7484-4574-84dc-db5d8ef6b066" providerId="ADAL" clId="{CF779DB3-6A90-4F74-B3B9-E5D18F353E6E}" dt="2022-08-18T16:08:01.504" v="1465" actId="478"/>
          <ac:spMkLst>
            <pc:docMk/>
            <pc:sldMk cId="3670329691" sldId="276"/>
            <ac:spMk id="20" creationId="{C530475B-81F8-645E-8B93-B6911AE307F7}"/>
          </ac:spMkLst>
        </pc:spChg>
        <pc:spChg chg="mod">
          <ac:chgData name="Bunce, Caroline" userId="927ee524-7484-4574-84dc-db5d8ef6b066" providerId="ADAL" clId="{CF779DB3-6A90-4F74-B3B9-E5D18F353E6E}" dt="2022-08-18T16:09:14.537" v="1492" actId="1076"/>
          <ac:spMkLst>
            <pc:docMk/>
            <pc:sldMk cId="3670329691" sldId="276"/>
            <ac:spMk id="22" creationId="{69D54E97-C8B1-EB3F-B0E9-ECE272F39880}"/>
          </ac:spMkLst>
        </pc:spChg>
        <pc:grpChg chg="add mod">
          <ac:chgData name="Bunce, Caroline" userId="927ee524-7484-4574-84dc-db5d8ef6b066" providerId="ADAL" clId="{CF779DB3-6A90-4F74-B3B9-E5D18F353E6E}" dt="2022-08-30T11:09:51.753" v="2765" actId="1076"/>
          <ac:grpSpMkLst>
            <pc:docMk/>
            <pc:sldMk cId="3670329691" sldId="276"/>
            <ac:grpSpMk id="3" creationId="{B0DD89E2-1CCF-B936-3124-5DC9ACB7ADB4}"/>
          </ac:grpSpMkLst>
        </pc:grpChg>
        <pc:picChg chg="del">
          <ac:chgData name="Bunce, Caroline" userId="927ee524-7484-4574-84dc-db5d8ef6b066" providerId="ADAL" clId="{CF779DB3-6A90-4F74-B3B9-E5D18F353E6E}" dt="2022-08-18T16:07:52.448" v="1461" actId="478"/>
          <ac:picMkLst>
            <pc:docMk/>
            <pc:sldMk cId="3670329691" sldId="276"/>
            <ac:picMk id="3" creationId="{3E6FE257-DC7B-A379-D4BB-BAFD778EA292}"/>
          </ac:picMkLst>
        </pc:picChg>
        <pc:picChg chg="mod">
          <ac:chgData name="Bunce, Caroline" userId="927ee524-7484-4574-84dc-db5d8ef6b066" providerId="ADAL" clId="{CF779DB3-6A90-4F74-B3B9-E5D18F353E6E}" dt="2022-08-30T11:09:45.533" v="2762"/>
          <ac:picMkLst>
            <pc:docMk/>
            <pc:sldMk cId="3670329691" sldId="276"/>
            <ac:picMk id="4" creationId="{09E3C0D0-CCBB-5206-6D41-4CA0C82FA6EA}"/>
          </ac:picMkLst>
        </pc:picChg>
        <pc:picChg chg="del mod">
          <ac:chgData name="Bunce, Caroline" userId="927ee524-7484-4574-84dc-db5d8ef6b066" providerId="ADAL" clId="{CF779DB3-6A90-4F74-B3B9-E5D18F353E6E}" dt="2022-08-18T16:07:55.470" v="1463" actId="478"/>
          <ac:picMkLst>
            <pc:docMk/>
            <pc:sldMk cId="3670329691" sldId="276"/>
            <ac:picMk id="5" creationId="{360AAB88-01AA-D76D-AF56-4533D1F39B12}"/>
          </ac:picMkLst>
        </pc:picChg>
        <pc:picChg chg="add mod">
          <ac:chgData name="Bunce, Caroline" userId="927ee524-7484-4574-84dc-db5d8ef6b066" providerId="ADAL" clId="{CF779DB3-6A90-4F74-B3B9-E5D18F353E6E}" dt="2023-06-28T15:36:49.893" v="3054"/>
          <ac:picMkLst>
            <pc:docMk/>
            <pc:sldMk cId="3670329691" sldId="276"/>
            <ac:picMk id="6" creationId="{3DA216E1-06E5-EEC7-88D2-052E681E3192}"/>
          </ac:picMkLst>
        </pc:picChg>
        <pc:picChg chg="del">
          <ac:chgData name="Bunce, Caroline" userId="927ee524-7484-4574-84dc-db5d8ef6b066" providerId="ADAL" clId="{CF779DB3-6A90-4F74-B3B9-E5D18F353E6E}" dt="2022-08-18T16:07:57.263" v="1464" actId="478"/>
          <ac:picMkLst>
            <pc:docMk/>
            <pc:sldMk cId="3670329691" sldId="276"/>
            <ac:picMk id="6" creationId="{80511086-A634-3AF9-7C42-E8FA184514AC}"/>
          </ac:picMkLst>
        </pc:picChg>
        <pc:picChg chg="add mod">
          <ac:chgData name="Bunce, Caroline" userId="927ee524-7484-4574-84dc-db5d8ef6b066" providerId="ADAL" clId="{CF779DB3-6A90-4F74-B3B9-E5D18F353E6E}" dt="2022-08-18T16:09:32.390" v="1499" actId="1076"/>
          <ac:picMkLst>
            <pc:docMk/>
            <pc:sldMk cId="3670329691" sldId="276"/>
            <ac:picMk id="9" creationId="{E6250C45-03AA-7227-2BAA-2503E7CD51D8}"/>
          </ac:picMkLst>
        </pc:picChg>
        <pc:picChg chg="del">
          <ac:chgData name="Bunce, Caroline" userId="927ee524-7484-4574-84dc-db5d8ef6b066" providerId="ADAL" clId="{CF779DB3-6A90-4F74-B3B9-E5D18F353E6E}" dt="2023-06-28T15:36:49.640" v="3053" actId="478"/>
          <ac:picMkLst>
            <pc:docMk/>
            <pc:sldMk cId="3670329691" sldId="276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52.715" v="3056"/>
        <pc:sldMkLst>
          <pc:docMk/>
          <pc:sldMk cId="4071370230" sldId="277"/>
        </pc:sldMkLst>
        <pc:spChg chg="mod">
          <ac:chgData name="Bunce, Caroline" userId="927ee524-7484-4574-84dc-db5d8ef6b066" providerId="ADAL" clId="{CF779DB3-6A90-4F74-B3B9-E5D18F353E6E}" dt="2022-08-18T16:10:12.305" v="1521" actId="20577"/>
          <ac:spMkLst>
            <pc:docMk/>
            <pc:sldMk cId="4071370230" sldId="27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10:25.395" v="1523" actId="478"/>
          <ac:spMkLst>
            <pc:docMk/>
            <pc:sldMk cId="4071370230" sldId="277"/>
            <ac:spMk id="7" creationId="{32F1A823-DAB8-A817-46CF-6CF3ACB046CC}"/>
          </ac:spMkLst>
        </pc:spChg>
        <pc:spChg chg="add mod">
          <ac:chgData name="Bunce, Caroline" userId="927ee524-7484-4574-84dc-db5d8ef6b066" providerId="ADAL" clId="{CF779DB3-6A90-4F74-B3B9-E5D18F353E6E}" dt="2022-08-18T16:13:14.843" v="1573" actId="1076"/>
          <ac:spMkLst>
            <pc:docMk/>
            <pc:sldMk cId="4071370230" sldId="277"/>
            <ac:spMk id="8" creationId="{EA1BFF9E-45AF-EB6D-B4E8-23DA79C629CA}"/>
          </ac:spMkLst>
        </pc:spChg>
        <pc:spChg chg="mod">
          <ac:chgData name="Bunce, Caroline" userId="927ee524-7484-4574-84dc-db5d8ef6b066" providerId="ADAL" clId="{CF779DB3-6A90-4F74-B3B9-E5D18F353E6E}" dt="2022-08-30T11:10:11.408" v="2766"/>
          <ac:spMkLst>
            <pc:docMk/>
            <pc:sldMk cId="4071370230" sldId="277"/>
            <ac:spMk id="9" creationId="{4010EDD8-8DDA-D416-2762-06D38F8D1D9E}"/>
          </ac:spMkLst>
        </pc:spChg>
        <pc:spChg chg="add mod">
          <ac:chgData name="Bunce, Caroline" userId="927ee524-7484-4574-84dc-db5d8ef6b066" providerId="ADAL" clId="{CF779DB3-6A90-4F74-B3B9-E5D18F353E6E}" dt="2022-08-18T16:12:47.424" v="1561" actId="114"/>
          <ac:spMkLst>
            <pc:docMk/>
            <pc:sldMk cId="4071370230" sldId="277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18T16:12:54.167" v="1564" actId="1076"/>
          <ac:spMkLst>
            <pc:docMk/>
            <pc:sldMk cId="4071370230" sldId="277"/>
            <ac:spMk id="22" creationId="{69D54E97-C8B1-EB3F-B0E9-ECE272F39880}"/>
          </ac:spMkLst>
        </pc:spChg>
        <pc:grpChg chg="add mod">
          <ac:chgData name="Bunce, Caroline" userId="927ee524-7484-4574-84dc-db5d8ef6b066" providerId="ADAL" clId="{CF779DB3-6A90-4F74-B3B9-E5D18F353E6E}" dt="2022-08-30T11:10:25.908" v="2772" actId="1076"/>
          <ac:grpSpMkLst>
            <pc:docMk/>
            <pc:sldMk cId="4071370230" sldId="277"/>
            <ac:grpSpMk id="6" creationId="{45B0C9CA-B9B0-0296-31C4-80ACF34AAF0F}"/>
          </ac:grpSpMkLst>
        </pc:grpChg>
        <pc:picChg chg="add mod">
          <ac:chgData name="Bunce, Caroline" userId="927ee524-7484-4574-84dc-db5d8ef6b066" providerId="ADAL" clId="{CF779DB3-6A90-4F74-B3B9-E5D18F353E6E}" dt="2022-08-18T16:13:00.507" v="1567" actId="14100"/>
          <ac:picMkLst>
            <pc:docMk/>
            <pc:sldMk cId="4071370230" sldId="277"/>
            <ac:picMk id="3" creationId="{5B7C88A7-81A9-3853-C55D-86FB6FDD237F}"/>
          </ac:picMkLst>
        </pc:picChg>
        <pc:picChg chg="add mod">
          <ac:chgData name="Bunce, Caroline" userId="927ee524-7484-4574-84dc-db5d8ef6b066" providerId="ADAL" clId="{CF779DB3-6A90-4F74-B3B9-E5D18F353E6E}" dt="2022-08-18T16:13:11.330" v="1572" actId="1076"/>
          <ac:picMkLst>
            <pc:docMk/>
            <pc:sldMk cId="4071370230" sldId="277"/>
            <ac:picMk id="4" creationId="{E41A2D49-5101-363F-59C7-5418750195CF}"/>
          </ac:picMkLst>
        </pc:picChg>
        <pc:picChg chg="add mod">
          <ac:chgData name="Bunce, Caroline" userId="927ee524-7484-4574-84dc-db5d8ef6b066" providerId="ADAL" clId="{CF779DB3-6A90-4F74-B3B9-E5D18F353E6E}" dt="2022-08-18T16:13:09.624" v="1571" actId="1076"/>
          <ac:picMkLst>
            <pc:docMk/>
            <pc:sldMk cId="4071370230" sldId="277"/>
            <ac:picMk id="5" creationId="{A7D37A2C-C82E-A26E-7A1D-0B774F2CB5C1}"/>
          </ac:picMkLst>
        </pc:picChg>
        <pc:picChg chg="mod">
          <ac:chgData name="Bunce, Caroline" userId="927ee524-7484-4574-84dc-db5d8ef6b066" providerId="ADAL" clId="{CF779DB3-6A90-4F74-B3B9-E5D18F353E6E}" dt="2022-08-30T11:10:11.408" v="2766"/>
          <ac:picMkLst>
            <pc:docMk/>
            <pc:sldMk cId="4071370230" sldId="277"/>
            <ac:picMk id="7" creationId="{EF1B8C9E-A28C-9C33-E6C2-569B50B77B1D}"/>
          </ac:picMkLst>
        </pc:picChg>
        <pc:picChg chg="del">
          <ac:chgData name="Bunce, Caroline" userId="927ee524-7484-4574-84dc-db5d8ef6b066" providerId="ADAL" clId="{CF779DB3-6A90-4F74-B3B9-E5D18F353E6E}" dt="2022-08-18T16:10:19.806" v="1522" actId="478"/>
          <ac:picMkLst>
            <pc:docMk/>
            <pc:sldMk cId="4071370230" sldId="277"/>
            <ac:picMk id="9" creationId="{E6250C45-03AA-7227-2BAA-2503E7CD51D8}"/>
          </ac:picMkLst>
        </pc:picChg>
        <pc:picChg chg="add mod">
          <ac:chgData name="Bunce, Caroline" userId="927ee524-7484-4574-84dc-db5d8ef6b066" providerId="ADAL" clId="{CF779DB3-6A90-4F74-B3B9-E5D18F353E6E}" dt="2022-08-30T11:11:14.756" v="2779" actId="1076"/>
          <ac:picMkLst>
            <pc:docMk/>
            <pc:sldMk cId="4071370230" sldId="277"/>
            <ac:picMk id="10" creationId="{D8DA0D74-FABD-F747-9D86-21ED17C339D6}"/>
          </ac:picMkLst>
        </pc:picChg>
        <pc:picChg chg="add mod">
          <ac:chgData name="Bunce, Caroline" userId="927ee524-7484-4574-84dc-db5d8ef6b066" providerId="ADAL" clId="{CF779DB3-6A90-4F74-B3B9-E5D18F353E6E}" dt="2023-06-28T15:36:52.715" v="3056"/>
          <ac:picMkLst>
            <pc:docMk/>
            <pc:sldMk cId="4071370230" sldId="277"/>
            <ac:picMk id="13" creationId="{11D43484-BEA8-1B9F-4117-29A57B5EE305}"/>
          </ac:picMkLst>
        </pc:picChg>
        <pc:picChg chg="del">
          <ac:chgData name="Bunce, Caroline" userId="927ee524-7484-4574-84dc-db5d8ef6b066" providerId="ADAL" clId="{CF779DB3-6A90-4F74-B3B9-E5D18F353E6E}" dt="2023-06-28T15:36:52.180" v="3055" actId="478"/>
          <ac:picMkLst>
            <pc:docMk/>
            <pc:sldMk cId="4071370230" sldId="277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56.817" v="3058"/>
        <pc:sldMkLst>
          <pc:docMk/>
          <pc:sldMk cId="578012837" sldId="278"/>
        </pc:sldMkLst>
        <pc:spChg chg="mod">
          <ac:chgData name="Bunce, Caroline" userId="927ee524-7484-4574-84dc-db5d8ef6b066" providerId="ADAL" clId="{CF779DB3-6A90-4F74-B3B9-E5D18F353E6E}" dt="2022-08-18T16:13:39.756" v="1585" actId="20577"/>
          <ac:spMkLst>
            <pc:docMk/>
            <pc:sldMk cId="578012837" sldId="278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30T11:33:59.059" v="2845" actId="1076"/>
          <ac:spMkLst>
            <pc:docMk/>
            <pc:sldMk cId="578012837" sldId="278"/>
            <ac:spMk id="5" creationId="{5C8AF532-D689-EA63-D212-89C6EF9688BF}"/>
          </ac:spMkLst>
        </pc:spChg>
        <pc:spChg chg="mod ord topLvl">
          <ac:chgData name="Bunce, Caroline" userId="927ee524-7484-4574-84dc-db5d8ef6b066" providerId="ADAL" clId="{CF779DB3-6A90-4F74-B3B9-E5D18F353E6E}" dt="2022-09-01T07:54:47.799" v="2853" actId="1076"/>
          <ac:spMkLst>
            <pc:docMk/>
            <pc:sldMk cId="578012837" sldId="278"/>
            <ac:spMk id="7" creationId="{9E854548-5F5A-01D9-A592-0D07D77873F3}"/>
          </ac:spMkLst>
        </pc:spChg>
        <pc:spChg chg="del">
          <ac:chgData name="Bunce, Caroline" userId="927ee524-7484-4574-84dc-db5d8ef6b066" providerId="ADAL" clId="{CF779DB3-6A90-4F74-B3B9-E5D18F353E6E}" dt="2022-08-23T10:18:58.545" v="1692" actId="478"/>
          <ac:spMkLst>
            <pc:docMk/>
            <pc:sldMk cId="578012837" sldId="278"/>
            <ac:spMk id="8" creationId="{EA1BFF9E-45AF-EB6D-B4E8-23DA79C629CA}"/>
          </ac:spMkLst>
        </pc:spChg>
        <pc:spChg chg="mod topLvl">
          <ac:chgData name="Bunce, Caroline" userId="927ee524-7484-4574-84dc-db5d8ef6b066" providerId="ADAL" clId="{CF779DB3-6A90-4F74-B3B9-E5D18F353E6E}" dt="2022-09-01T07:54:52.393" v="2854" actId="1076"/>
          <ac:spMkLst>
            <pc:docMk/>
            <pc:sldMk cId="578012837" sldId="278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1:35.646" v="1721" actId="1076"/>
          <ac:spMkLst>
            <pc:docMk/>
            <pc:sldMk cId="578012837" sldId="278"/>
            <ac:spMk id="12" creationId="{98EF4050-BC08-9254-CAE3-194591A3E7ED}"/>
          </ac:spMkLst>
        </pc:spChg>
        <pc:spChg chg="mod topLvl">
          <ac:chgData name="Bunce, Caroline" userId="927ee524-7484-4574-84dc-db5d8ef6b066" providerId="ADAL" clId="{CF779DB3-6A90-4F74-B3B9-E5D18F353E6E}" dt="2022-08-23T10:19:13.627" v="1694" actId="165"/>
          <ac:spMkLst>
            <pc:docMk/>
            <pc:sldMk cId="578012837" sldId="278"/>
            <ac:spMk id="13" creationId="{60B48BEC-B1B4-D409-A6E7-69A49BE8A648}"/>
          </ac:spMkLst>
        </pc:spChg>
        <pc:spChg chg="add del mod">
          <ac:chgData name="Bunce, Caroline" userId="927ee524-7484-4574-84dc-db5d8ef6b066" providerId="ADAL" clId="{CF779DB3-6A90-4F74-B3B9-E5D18F353E6E}" dt="2022-08-23T10:18:54.188" v="1691" actId="478"/>
          <ac:spMkLst>
            <pc:docMk/>
            <pc:sldMk cId="578012837" sldId="278"/>
            <ac:spMk id="22" creationId="{69D54E97-C8B1-EB3F-B0E9-ECE272F39880}"/>
          </ac:spMkLst>
        </pc:spChg>
        <pc:spChg chg="mod topLvl">
          <ac:chgData name="Bunce, Caroline" userId="927ee524-7484-4574-84dc-db5d8ef6b066" providerId="ADAL" clId="{CF779DB3-6A90-4F74-B3B9-E5D18F353E6E}" dt="2022-09-01T07:54:23.344" v="2850" actId="1076"/>
          <ac:spMkLst>
            <pc:docMk/>
            <pc:sldMk cId="578012837" sldId="278"/>
            <ac:spMk id="24" creationId="{8AE578B8-6AA7-D959-A236-27928F23E41C}"/>
          </ac:spMkLst>
        </pc:spChg>
        <pc:spChg chg="mod topLvl">
          <ac:chgData name="Bunce, Caroline" userId="927ee524-7484-4574-84dc-db5d8ef6b066" providerId="ADAL" clId="{CF779DB3-6A90-4F74-B3B9-E5D18F353E6E}" dt="2022-09-01T07:55:08.169" v="2856" actId="20577"/>
          <ac:spMkLst>
            <pc:docMk/>
            <pc:sldMk cId="578012837" sldId="278"/>
            <ac:spMk id="25" creationId="{FE1F288F-60B2-C84B-0E90-089C6B36CF78}"/>
          </ac:spMkLst>
        </pc:spChg>
        <pc:spChg chg="add mod">
          <ac:chgData name="Bunce, Caroline" userId="927ee524-7484-4574-84dc-db5d8ef6b066" providerId="ADAL" clId="{CF779DB3-6A90-4F74-B3B9-E5D18F353E6E}" dt="2022-08-23T10:22:01.983" v="1739" actId="1076"/>
          <ac:spMkLst>
            <pc:docMk/>
            <pc:sldMk cId="578012837" sldId="278"/>
            <ac:spMk id="26" creationId="{030633D5-256E-3609-D06C-CC1A0FF862BC}"/>
          </ac:spMkLst>
        </pc:spChg>
        <pc:spChg chg="add mod">
          <ac:chgData name="Bunce, Caroline" userId="927ee524-7484-4574-84dc-db5d8ef6b066" providerId="ADAL" clId="{CF779DB3-6A90-4F74-B3B9-E5D18F353E6E}" dt="2022-08-23T10:21:57.510" v="1738" actId="20577"/>
          <ac:spMkLst>
            <pc:docMk/>
            <pc:sldMk cId="578012837" sldId="278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CF779DB3-6A90-4F74-B3B9-E5D18F353E6E}" dt="2022-08-30T11:33:59.059" v="2845" actId="1076"/>
          <ac:grpSpMkLst>
            <pc:docMk/>
            <pc:sldMk cId="578012837" sldId="278"/>
            <ac:grpSpMk id="3" creationId="{1EB5EF41-7657-0A46-DACE-F7F9A2D34E00}"/>
          </ac:grpSpMkLst>
        </pc:grpChg>
        <pc:grpChg chg="add del mod">
          <ac:chgData name="Bunce, Caroline" userId="927ee524-7484-4574-84dc-db5d8ef6b066" providerId="ADAL" clId="{CF779DB3-6A90-4F74-B3B9-E5D18F353E6E}" dt="2022-08-23T10:19:13.627" v="1694" actId="165"/>
          <ac:grpSpMkLst>
            <pc:docMk/>
            <pc:sldMk cId="578012837" sldId="278"/>
            <ac:grpSpMk id="6" creationId="{EF33FAF3-D5BB-E982-0D15-44E75919D0F0}"/>
          </ac:grpSpMkLst>
        </pc:grpChg>
        <pc:grpChg chg="del mod topLvl">
          <ac:chgData name="Bunce, Caroline" userId="927ee524-7484-4574-84dc-db5d8ef6b066" providerId="ADAL" clId="{CF779DB3-6A90-4F74-B3B9-E5D18F353E6E}" dt="2022-08-23T10:19:25.271" v="1695" actId="165"/>
          <ac:grpSpMkLst>
            <pc:docMk/>
            <pc:sldMk cId="578012837" sldId="278"/>
            <ac:grpSpMk id="9" creationId="{FCB13C43-B493-448D-9E80-1D1AA9344432}"/>
          </ac:grpSpMkLst>
        </pc:grp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3" creationId="{5B7C88A7-81A9-3853-C55D-86FB6FDD237F}"/>
          </ac:picMkLst>
        </pc:picChg>
        <pc:picChg chg="mod">
          <ac:chgData name="Bunce, Caroline" userId="927ee524-7484-4574-84dc-db5d8ef6b066" providerId="ADAL" clId="{CF779DB3-6A90-4F74-B3B9-E5D18F353E6E}" dt="2022-08-30T11:33:59.059" v="2845" actId="1076"/>
          <ac:picMkLst>
            <pc:docMk/>
            <pc:sldMk cId="578012837" sldId="278"/>
            <ac:picMk id="4" creationId="{8ABED0F7-E59A-6291-25E2-1C4F8260F92B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4" creationId="{E41A2D49-5101-363F-59C7-5418750195CF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5" creationId="{A7D37A2C-C82E-A26E-7A1D-0B774F2CB5C1}"/>
          </ac:picMkLst>
        </pc:picChg>
        <pc:picChg chg="add mod">
          <ac:chgData name="Bunce, Caroline" userId="927ee524-7484-4574-84dc-db5d8ef6b066" providerId="ADAL" clId="{CF779DB3-6A90-4F74-B3B9-E5D18F353E6E}" dt="2022-08-30T11:11:29.437" v="2785" actId="1076"/>
          <ac:picMkLst>
            <pc:docMk/>
            <pc:sldMk cId="578012837" sldId="278"/>
            <ac:picMk id="6" creationId="{E970BAB4-3C75-0DA6-9FC6-17950B4B915F}"/>
          </ac:picMkLst>
        </pc:picChg>
        <pc:picChg chg="add mod">
          <ac:chgData name="Bunce, Caroline" userId="927ee524-7484-4574-84dc-db5d8ef6b066" providerId="ADAL" clId="{CF779DB3-6A90-4F74-B3B9-E5D18F353E6E}" dt="2022-08-30T11:33:59.059" v="2845" actId="1076"/>
          <ac:picMkLst>
            <pc:docMk/>
            <pc:sldMk cId="578012837" sldId="278"/>
            <ac:picMk id="8" creationId="{3DCBA80A-8615-8D8B-DEC0-E5B346F08F85}"/>
          </ac:picMkLst>
        </pc:picChg>
        <pc:picChg chg="add mod">
          <ac:chgData name="Bunce, Caroline" userId="927ee524-7484-4574-84dc-db5d8ef6b066" providerId="ADAL" clId="{CF779DB3-6A90-4F74-B3B9-E5D18F353E6E}" dt="2023-06-28T15:36:56.817" v="3058"/>
          <ac:picMkLst>
            <pc:docMk/>
            <pc:sldMk cId="578012837" sldId="278"/>
            <ac:picMk id="9" creationId="{242BD8AC-857E-62B8-61AC-68662BCCDF8D}"/>
          </ac:picMkLst>
        </pc:picChg>
        <pc:picChg chg="mod topLvl">
          <ac:chgData name="Bunce, Caroline" userId="927ee524-7484-4574-84dc-db5d8ef6b066" providerId="ADAL" clId="{CF779DB3-6A90-4F74-B3B9-E5D18F353E6E}" dt="2022-08-23T10:19:39.462" v="1701" actId="1076"/>
          <ac:picMkLst>
            <pc:docMk/>
            <pc:sldMk cId="578012837" sldId="278"/>
            <ac:picMk id="14" creationId="{E86B8C98-C43D-6248-6A0D-F0D6DA6F0027}"/>
          </ac:picMkLst>
        </pc:picChg>
        <pc:picChg chg="mod topLvl">
          <ac:chgData name="Bunce, Caroline" userId="927ee524-7484-4574-84dc-db5d8ef6b066" providerId="ADAL" clId="{CF779DB3-6A90-4F74-B3B9-E5D18F353E6E}" dt="2022-09-01T07:54:17.227" v="2849" actId="1076"/>
          <ac:picMkLst>
            <pc:docMk/>
            <pc:sldMk cId="578012837" sldId="278"/>
            <ac:picMk id="15" creationId="{5A7183D5-C0DB-B21A-93CE-28E5BDF1CE42}"/>
          </ac:picMkLst>
        </pc:picChg>
        <pc:picChg chg="mod topLvl">
          <ac:chgData name="Bunce, Caroline" userId="927ee524-7484-4574-84dc-db5d8ef6b066" providerId="ADAL" clId="{CF779DB3-6A90-4F74-B3B9-E5D18F353E6E}" dt="2022-08-23T10:19:54.161" v="1706" actId="1037"/>
          <ac:picMkLst>
            <pc:docMk/>
            <pc:sldMk cId="578012837" sldId="278"/>
            <ac:picMk id="17" creationId="{B401F170-9B8F-840B-1BAA-49F4834E25DA}"/>
          </ac:picMkLst>
        </pc:picChg>
        <pc:picChg chg="mod topLvl">
          <ac:chgData name="Bunce, Caroline" userId="927ee524-7484-4574-84dc-db5d8ef6b066" providerId="ADAL" clId="{CF779DB3-6A90-4F74-B3B9-E5D18F353E6E}" dt="2022-08-23T10:20:51.945" v="1716" actId="1038"/>
          <ac:picMkLst>
            <pc:docMk/>
            <pc:sldMk cId="578012837" sldId="278"/>
            <ac:picMk id="20" creationId="{3C46DBA9-9656-111C-DE27-BBA1D8D9B443}"/>
          </ac:picMkLst>
        </pc:picChg>
        <pc:picChg chg="del">
          <ac:chgData name="Bunce, Caroline" userId="927ee524-7484-4574-84dc-db5d8ef6b066" providerId="ADAL" clId="{CF779DB3-6A90-4F74-B3B9-E5D18F353E6E}" dt="2023-06-28T15:36:56.578" v="3057" actId="478"/>
          <ac:picMkLst>
            <pc:docMk/>
            <pc:sldMk cId="578012837" sldId="278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59.685" v="3060"/>
        <pc:sldMkLst>
          <pc:docMk/>
          <pc:sldMk cId="976596684" sldId="279"/>
        </pc:sldMkLst>
        <pc:spChg chg="mod">
          <ac:chgData name="Bunce, Caroline" userId="927ee524-7484-4574-84dc-db5d8ef6b066" providerId="ADAL" clId="{CF779DB3-6A90-4F74-B3B9-E5D18F353E6E}" dt="2022-08-23T10:27:13.201" v="1885" actId="1035"/>
          <ac:spMkLst>
            <pc:docMk/>
            <pc:sldMk cId="976596684" sldId="279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9-01T07:56:57.242" v="2857" actId="1076"/>
          <ac:spMkLst>
            <pc:docMk/>
            <pc:sldMk cId="976596684" sldId="279"/>
            <ac:spMk id="4" creationId="{B467E6FF-E1A1-4628-42A6-EA54D1CA41B9}"/>
          </ac:spMkLst>
        </pc:spChg>
        <pc:spChg chg="add mod">
          <ac:chgData name="Bunce, Caroline" userId="927ee524-7484-4574-84dc-db5d8ef6b066" providerId="ADAL" clId="{CF779DB3-6A90-4F74-B3B9-E5D18F353E6E}" dt="2022-08-23T15:03:41.791" v="2313" actId="20577"/>
          <ac:spMkLst>
            <pc:docMk/>
            <pc:sldMk cId="976596684" sldId="279"/>
            <ac:spMk id="6" creationId="{956B9DC7-C837-61B5-A6B4-895BE48BF6A3}"/>
          </ac:spMkLst>
        </pc:spChg>
        <pc:spChg chg="del mod">
          <ac:chgData name="Bunce, Caroline" userId="927ee524-7484-4574-84dc-db5d8ef6b066" providerId="ADAL" clId="{CF779DB3-6A90-4F74-B3B9-E5D18F353E6E}" dt="2022-08-23T10:23:46.762" v="1781" actId="478"/>
          <ac:spMkLst>
            <pc:docMk/>
            <pc:sldMk cId="976596684" sldId="279"/>
            <ac:spMk id="7" creationId="{9E854548-5F5A-01D9-A592-0D07D77873F3}"/>
          </ac:spMkLst>
        </pc:spChg>
        <pc:spChg chg="mod">
          <ac:chgData name="Bunce, Caroline" userId="927ee524-7484-4574-84dc-db5d8ef6b066" providerId="ADAL" clId="{CF779DB3-6A90-4F74-B3B9-E5D18F353E6E}" dt="2022-08-30T11:11:54.935" v="2790"/>
          <ac:spMkLst>
            <pc:docMk/>
            <pc:sldMk cId="976596684" sldId="279"/>
            <ac:spMk id="9" creationId="{3F12FA47-A5EC-0587-40BB-A7151E446D80}"/>
          </ac:spMkLst>
        </pc:spChg>
        <pc:spChg chg="del">
          <ac:chgData name="Bunce, Caroline" userId="927ee524-7484-4574-84dc-db5d8ef6b066" providerId="ADAL" clId="{CF779DB3-6A90-4F74-B3B9-E5D18F353E6E}" dt="2022-08-23T10:23:43.869" v="1779" actId="478"/>
          <ac:spMkLst>
            <pc:docMk/>
            <pc:sldMk cId="976596684" sldId="279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7:19.156" v="1901" actId="1035"/>
          <ac:spMkLst>
            <pc:docMk/>
            <pc:sldMk cId="976596684" sldId="279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30T11:11:54.935" v="2790"/>
          <ac:spMkLst>
            <pc:docMk/>
            <pc:sldMk cId="976596684" sldId="279"/>
            <ac:spMk id="15" creationId="{7D7386EE-2D4C-174C-819D-F83D358EBAD7}"/>
          </ac:spMkLst>
        </pc:spChg>
        <pc:spChg chg="mod">
          <ac:chgData name="Bunce, Caroline" userId="927ee524-7484-4574-84dc-db5d8ef6b066" providerId="ADAL" clId="{CF779DB3-6A90-4F74-B3B9-E5D18F353E6E}" dt="2022-08-30T11:12:14.422" v="2795" actId="1076"/>
          <ac:spMkLst>
            <pc:docMk/>
            <pc:sldMk cId="976596684" sldId="279"/>
            <ac:spMk id="22" creationId="{69D54E97-C8B1-EB3F-B0E9-ECE272F39880}"/>
          </ac:spMkLst>
        </pc:spChg>
        <pc:spChg chg="mod">
          <ac:chgData name="Bunce, Caroline" userId="927ee524-7484-4574-84dc-db5d8ef6b066" providerId="ADAL" clId="{CF779DB3-6A90-4F74-B3B9-E5D18F353E6E}" dt="2022-08-23T10:23:29.193" v="1775" actId="1076"/>
          <ac:spMkLst>
            <pc:docMk/>
            <pc:sldMk cId="976596684" sldId="279"/>
            <ac:spMk id="23" creationId="{D1228DA3-DBE6-6510-0A20-198E9A46D18D}"/>
          </ac:spMkLst>
        </pc:spChg>
        <pc:spChg chg="del">
          <ac:chgData name="Bunce, Caroline" userId="927ee524-7484-4574-84dc-db5d8ef6b066" providerId="ADAL" clId="{CF779DB3-6A90-4F74-B3B9-E5D18F353E6E}" dt="2022-08-23T10:23:49.144" v="1782" actId="478"/>
          <ac:spMkLst>
            <pc:docMk/>
            <pc:sldMk cId="976596684" sldId="279"/>
            <ac:spMk id="25" creationId="{FE1F288F-60B2-C84B-0E90-089C6B36CF78}"/>
          </ac:spMkLst>
        </pc:spChg>
        <pc:spChg chg="del">
          <ac:chgData name="Bunce, Caroline" userId="927ee524-7484-4574-84dc-db5d8ef6b066" providerId="ADAL" clId="{CF779DB3-6A90-4F74-B3B9-E5D18F353E6E}" dt="2022-08-23T10:23:52.502" v="1783" actId="478"/>
          <ac:spMkLst>
            <pc:docMk/>
            <pc:sldMk cId="976596684" sldId="279"/>
            <ac:spMk id="26" creationId="{030633D5-256E-3609-D06C-CC1A0FF862BC}"/>
          </ac:spMkLst>
        </pc:spChg>
        <pc:spChg chg="del mod">
          <ac:chgData name="Bunce, Caroline" userId="927ee524-7484-4574-84dc-db5d8ef6b066" providerId="ADAL" clId="{CF779DB3-6A90-4F74-B3B9-E5D18F353E6E}" dt="2022-08-23T10:23:55.871" v="1785" actId="478"/>
          <ac:spMkLst>
            <pc:docMk/>
            <pc:sldMk cId="976596684" sldId="279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CF779DB3-6A90-4F74-B3B9-E5D18F353E6E}" dt="2022-08-30T11:12:19.532" v="2796" actId="1076"/>
          <ac:grpSpMkLst>
            <pc:docMk/>
            <pc:sldMk cId="976596684" sldId="279"/>
            <ac:grpSpMk id="5" creationId="{E838C71C-0E35-FA8F-1FB4-005B6AECA2DE}"/>
          </ac:grpSpMkLst>
        </pc:grpChg>
        <pc:grpChg chg="add mod">
          <ac:chgData name="Bunce, Caroline" userId="927ee524-7484-4574-84dc-db5d8ef6b066" providerId="ADAL" clId="{CF779DB3-6A90-4F74-B3B9-E5D18F353E6E}" dt="2022-08-23T10:29:34.905" v="2021" actId="1076"/>
          <ac:grpSpMkLst>
            <pc:docMk/>
            <pc:sldMk cId="976596684" sldId="279"/>
            <ac:grpSpMk id="8" creationId="{05EFC0E7-27F5-5693-2116-E9D630BFD15F}"/>
          </ac:grpSpMkLst>
        </pc:grpChg>
        <pc:grpChg chg="add mod">
          <ac:chgData name="Bunce, Caroline" userId="927ee524-7484-4574-84dc-db5d8ef6b066" providerId="ADAL" clId="{CF779DB3-6A90-4F74-B3B9-E5D18F353E6E}" dt="2022-08-30T11:12:19.532" v="2796" actId="1076"/>
          <ac:grpSpMkLst>
            <pc:docMk/>
            <pc:sldMk cId="976596684" sldId="279"/>
            <ac:grpSpMk id="10" creationId="{1E43C752-D0DD-0918-38EF-561D20BFCADC}"/>
          </ac:grpSpMkLst>
        </pc:grpChg>
        <pc:picChg chg="add mod">
          <ac:chgData name="Bunce, Caroline" userId="927ee524-7484-4574-84dc-db5d8ef6b066" providerId="ADAL" clId="{CF779DB3-6A90-4F74-B3B9-E5D18F353E6E}" dt="2022-08-23T10:29:34.905" v="2021" actId="1076"/>
          <ac:picMkLst>
            <pc:docMk/>
            <pc:sldMk cId="976596684" sldId="279"/>
            <ac:picMk id="3" creationId="{64CAD8D1-BFA7-55F5-D641-F3834682D482}"/>
          </ac:picMkLst>
        </pc:picChg>
        <pc:picChg chg="mod">
          <ac:chgData name="Bunce, Caroline" userId="927ee524-7484-4574-84dc-db5d8ef6b066" providerId="ADAL" clId="{CF779DB3-6A90-4F74-B3B9-E5D18F353E6E}" dt="2022-08-30T11:11:54.935" v="2790"/>
          <ac:picMkLst>
            <pc:docMk/>
            <pc:sldMk cId="976596684" sldId="279"/>
            <ac:picMk id="7" creationId="{4DE5A0A1-945F-FB94-D89A-6B2C2E20648B}"/>
          </ac:picMkLst>
        </pc:picChg>
        <pc:picChg chg="mod">
          <ac:chgData name="Bunce, Caroline" userId="927ee524-7484-4574-84dc-db5d8ef6b066" providerId="ADAL" clId="{CF779DB3-6A90-4F74-B3B9-E5D18F353E6E}" dt="2022-08-30T11:11:54.935" v="2790"/>
          <ac:picMkLst>
            <pc:docMk/>
            <pc:sldMk cId="976596684" sldId="279"/>
            <ac:picMk id="14" creationId="{0E8A6DEA-3B90-FDDF-838F-7F98537DFA8F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4" creationId="{E86B8C98-C43D-6248-6A0D-F0D6DA6F0027}"/>
          </ac:picMkLst>
        </pc:picChg>
        <pc:picChg chg="del mod">
          <ac:chgData name="Bunce, Caroline" userId="927ee524-7484-4574-84dc-db5d8ef6b066" providerId="ADAL" clId="{CF779DB3-6A90-4F74-B3B9-E5D18F353E6E}" dt="2022-08-23T10:23:35.461" v="1777" actId="478"/>
          <ac:picMkLst>
            <pc:docMk/>
            <pc:sldMk cId="976596684" sldId="279"/>
            <ac:picMk id="15" creationId="{5A7183D5-C0DB-B21A-93CE-28E5BDF1CE42}"/>
          </ac:picMkLst>
        </pc:picChg>
        <pc:picChg chg="add mod">
          <ac:chgData name="Bunce, Caroline" userId="927ee524-7484-4574-84dc-db5d8ef6b066" providerId="ADAL" clId="{CF779DB3-6A90-4F74-B3B9-E5D18F353E6E}" dt="2022-08-30T11:12:47.626" v="2803" actId="1076"/>
          <ac:picMkLst>
            <pc:docMk/>
            <pc:sldMk cId="976596684" sldId="279"/>
            <ac:picMk id="17" creationId="{99A45CA1-BC6F-6A36-5D7D-9923784C7636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7" creationId="{B401F170-9B8F-840B-1BAA-49F4834E25DA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20" creationId="{3C46DBA9-9656-111C-DE27-BBA1D8D9B443}"/>
          </ac:picMkLst>
        </pc:picChg>
        <pc:picChg chg="add mod">
          <ac:chgData name="Bunce, Caroline" userId="927ee524-7484-4574-84dc-db5d8ef6b066" providerId="ADAL" clId="{CF779DB3-6A90-4F74-B3B9-E5D18F353E6E}" dt="2023-06-28T15:36:59.685" v="3060"/>
          <ac:picMkLst>
            <pc:docMk/>
            <pc:sldMk cId="976596684" sldId="279"/>
            <ac:picMk id="20" creationId="{66545A7A-6C61-F450-A9C7-28C8579E33CB}"/>
          </ac:picMkLst>
        </pc:picChg>
        <pc:picChg chg="add del mod">
          <ac:chgData name="Bunce, Caroline" userId="927ee524-7484-4574-84dc-db5d8ef6b066" providerId="ADAL" clId="{CF779DB3-6A90-4F74-B3B9-E5D18F353E6E}" dt="2023-06-28T15:36:59.424" v="3059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7:06.496" v="3062"/>
        <pc:sldMkLst>
          <pc:docMk/>
          <pc:sldMk cId="2969803204" sldId="280"/>
        </pc:sldMkLst>
        <pc:spChg chg="mod">
          <ac:chgData name="Bunce, Caroline" userId="927ee524-7484-4574-84dc-db5d8ef6b066" providerId="ADAL" clId="{CF779DB3-6A90-4F74-B3B9-E5D18F353E6E}" dt="2022-08-23T10:44:49.708" v="2110" actId="1076"/>
          <ac:spMkLst>
            <pc:docMk/>
            <pc:sldMk cId="2969803204" sldId="280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30T11:13:06.840" v="2804"/>
          <ac:spMkLst>
            <pc:docMk/>
            <pc:sldMk cId="2969803204" sldId="280"/>
            <ac:spMk id="5" creationId="{8556E8C3-BF19-2861-5D01-39D6CCB9CA0C}"/>
          </ac:spMkLst>
        </pc:spChg>
        <pc:spChg chg="del mod">
          <ac:chgData name="Bunce, Caroline" userId="927ee524-7484-4574-84dc-db5d8ef6b066" providerId="ADAL" clId="{CF779DB3-6A90-4F74-B3B9-E5D18F353E6E}" dt="2022-08-23T10:43:38.737" v="2041" actId="478"/>
          <ac:spMkLst>
            <pc:docMk/>
            <pc:sldMk cId="2969803204" sldId="280"/>
            <ac:spMk id="6" creationId="{956B9DC7-C837-61B5-A6B4-895BE48BF6A3}"/>
          </ac:spMkLst>
        </pc:spChg>
        <pc:spChg chg="add mod">
          <ac:chgData name="Bunce, Caroline" userId="927ee524-7484-4574-84dc-db5d8ef6b066" providerId="ADAL" clId="{CF779DB3-6A90-4F74-B3B9-E5D18F353E6E}" dt="2022-08-30T11:13:22.660" v="2808" actId="1076"/>
          <ac:spMkLst>
            <pc:docMk/>
            <pc:sldMk cId="2969803204" sldId="280"/>
            <ac:spMk id="7" creationId="{E14441F7-50A1-EAEE-91AA-85D39A86C6BC}"/>
          </ac:spMkLst>
        </pc:spChg>
        <pc:spChg chg="mod">
          <ac:chgData name="Bunce, Caroline" userId="927ee524-7484-4574-84dc-db5d8ef6b066" providerId="ADAL" clId="{CF779DB3-6A90-4F74-B3B9-E5D18F353E6E}" dt="2022-08-30T11:13:06.840" v="2804"/>
          <ac:spMkLst>
            <pc:docMk/>
            <pc:sldMk cId="2969803204" sldId="280"/>
            <ac:spMk id="9" creationId="{AB20880E-93F4-454D-17D3-F91F6F25C3B0}"/>
          </ac:spMkLst>
        </pc:spChg>
        <pc:spChg chg="del mod">
          <ac:chgData name="Bunce, Caroline" userId="927ee524-7484-4574-84dc-db5d8ef6b066" providerId="ADAL" clId="{CF779DB3-6A90-4F74-B3B9-E5D18F353E6E}" dt="2022-08-23T10:44:55.038" v="2111" actId="478"/>
          <ac:spMkLst>
            <pc:docMk/>
            <pc:sldMk cId="2969803204" sldId="280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23T10:45:03.151" v="2113"/>
          <ac:spMkLst>
            <pc:docMk/>
            <pc:sldMk cId="2969803204" sldId="280"/>
            <ac:spMk id="22" creationId="{69D54E97-C8B1-EB3F-B0E9-ECE272F39880}"/>
          </ac:spMkLst>
        </pc:spChg>
        <pc:grpChg chg="add mod">
          <ac:chgData name="Bunce, Caroline" userId="927ee524-7484-4574-84dc-db5d8ef6b066" providerId="ADAL" clId="{CF779DB3-6A90-4F74-B3B9-E5D18F353E6E}" dt="2022-08-30T11:35:01.332" v="2846" actId="1076"/>
          <ac:grpSpMkLst>
            <pc:docMk/>
            <pc:sldMk cId="2969803204" sldId="280"/>
            <ac:grpSpMk id="3" creationId="{BAF3C563-7D91-CCC9-74BD-7CECBD70D32A}"/>
          </ac:grpSpMkLst>
        </pc:grpChg>
        <pc:grpChg chg="add mod">
          <ac:chgData name="Bunce, Caroline" userId="927ee524-7484-4574-84dc-db5d8ef6b066" providerId="ADAL" clId="{CF779DB3-6A90-4F74-B3B9-E5D18F353E6E}" dt="2022-08-30T11:35:01.332" v="2846" actId="1076"/>
          <ac:grpSpMkLst>
            <pc:docMk/>
            <pc:sldMk cId="2969803204" sldId="280"/>
            <ac:grpSpMk id="6" creationId="{8FD70C74-4C7B-8A8B-0999-9ABCFDC480F8}"/>
          </ac:grpSpMkLst>
        </pc:grpChg>
        <pc:grpChg chg="del">
          <ac:chgData name="Bunce, Caroline" userId="927ee524-7484-4574-84dc-db5d8ef6b066" providerId="ADAL" clId="{CF779DB3-6A90-4F74-B3B9-E5D18F353E6E}" dt="2022-08-23T10:41:22.860" v="2039" actId="478"/>
          <ac:grpSpMkLst>
            <pc:docMk/>
            <pc:sldMk cId="2969803204" sldId="280"/>
            <ac:grpSpMk id="8" creationId="{05EFC0E7-27F5-5693-2116-E9D630BFD15F}"/>
          </ac:grpSpMkLst>
        </pc:grpChg>
        <pc:picChg chg="mod">
          <ac:chgData name="Bunce, Caroline" userId="927ee524-7484-4574-84dc-db5d8ef6b066" providerId="ADAL" clId="{CF779DB3-6A90-4F74-B3B9-E5D18F353E6E}" dt="2022-08-30T11:13:06.840" v="2804"/>
          <ac:picMkLst>
            <pc:docMk/>
            <pc:sldMk cId="2969803204" sldId="280"/>
            <ac:picMk id="4" creationId="{75482241-C8B2-1F40-F867-B49D10A4FF1C}"/>
          </ac:picMkLst>
        </pc:picChg>
        <pc:picChg chg="mod">
          <ac:chgData name="Bunce, Caroline" userId="927ee524-7484-4574-84dc-db5d8ef6b066" providerId="ADAL" clId="{CF779DB3-6A90-4F74-B3B9-E5D18F353E6E}" dt="2022-08-30T11:13:06.840" v="2804"/>
          <ac:picMkLst>
            <pc:docMk/>
            <pc:sldMk cId="2969803204" sldId="280"/>
            <ac:picMk id="8" creationId="{0EAC0DC5-B821-8A04-4FE8-83DDEE98BCAF}"/>
          </ac:picMkLst>
        </pc:picChg>
        <pc:picChg chg="add mod">
          <ac:chgData name="Bunce, Caroline" userId="927ee524-7484-4574-84dc-db5d8ef6b066" providerId="ADAL" clId="{CF779DB3-6A90-4F74-B3B9-E5D18F353E6E}" dt="2022-08-30T11:35:03.556" v="2847" actId="1076"/>
          <ac:picMkLst>
            <pc:docMk/>
            <pc:sldMk cId="2969803204" sldId="280"/>
            <ac:picMk id="10" creationId="{3245474C-6D60-0BB4-702E-2EB07E509DDC}"/>
          </ac:picMkLst>
        </pc:picChg>
        <pc:picChg chg="add mod">
          <ac:chgData name="Bunce, Caroline" userId="927ee524-7484-4574-84dc-db5d8ef6b066" providerId="ADAL" clId="{CF779DB3-6A90-4F74-B3B9-E5D18F353E6E}" dt="2023-06-28T15:37:06.496" v="3062"/>
          <ac:picMkLst>
            <pc:docMk/>
            <pc:sldMk cId="2969803204" sldId="280"/>
            <ac:picMk id="12" creationId="{68EAEF22-F826-EEB8-DCE6-1258CE345EFF}"/>
          </ac:picMkLst>
        </pc:picChg>
        <pc:picChg chg="del">
          <ac:chgData name="Bunce, Caroline" userId="927ee524-7484-4574-84dc-db5d8ef6b066" providerId="ADAL" clId="{CF779DB3-6A90-4F74-B3B9-E5D18F353E6E}" dt="2023-06-28T15:37:05.847" v="3061" actId="478"/>
          <ac:picMkLst>
            <pc:docMk/>
            <pc:sldMk cId="2969803204" sldId="280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3-06-28T15:36:15.877" v="3034"/>
        <pc:sldMkLst>
          <pc:docMk/>
          <pc:sldMk cId="2133074104" sldId="281"/>
        </pc:sldMkLst>
        <pc:spChg chg="del mod">
          <ac:chgData name="Bunce, Caroline" userId="927ee524-7484-4574-84dc-db5d8ef6b066" providerId="ADAL" clId="{CF779DB3-6A90-4F74-B3B9-E5D18F353E6E}" dt="2022-08-23T12:44:12.932" v="2244" actId="478"/>
          <ac:spMkLst>
            <pc:docMk/>
            <pc:sldMk cId="2133074104" sldId="281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23T12:44:10.611" v="2242" actId="478"/>
          <ac:spMkLst>
            <pc:docMk/>
            <pc:sldMk cId="2133074104" sldId="281"/>
            <ac:spMk id="4" creationId="{97CC8D15-3202-38DB-BB4A-46FF73D57D5C}"/>
          </ac:spMkLst>
        </pc:spChg>
        <pc:spChg chg="mod">
          <ac:chgData name="Bunce, Caroline" userId="927ee524-7484-4574-84dc-db5d8ef6b066" providerId="ADAL" clId="{CF779DB3-6A90-4F74-B3B9-E5D18F353E6E}" dt="2022-08-30T10:11:51.159" v="2432"/>
          <ac:spMkLst>
            <pc:docMk/>
            <pc:sldMk cId="2133074104" sldId="281"/>
            <ac:spMk id="5" creationId="{1824BA41-82A5-6104-536B-99F251102EBD}"/>
          </ac:spMkLst>
        </pc:spChg>
        <pc:spChg chg="mod">
          <ac:chgData name="Bunce, Caroline" userId="927ee524-7484-4574-84dc-db5d8ef6b066" providerId="ADAL" clId="{CF779DB3-6A90-4F74-B3B9-E5D18F353E6E}" dt="2022-08-30T10:11:51.159" v="2432"/>
          <ac:spMkLst>
            <pc:docMk/>
            <pc:sldMk cId="2133074104" sldId="281"/>
            <ac:spMk id="8" creationId="{B16A3CA8-EABB-7499-FB97-D11A1776376F}"/>
          </ac:spMkLst>
        </pc:spChg>
        <pc:spChg chg="mod">
          <ac:chgData name="Bunce, Caroline" userId="927ee524-7484-4574-84dc-db5d8ef6b066" providerId="ADAL" clId="{CF779DB3-6A90-4F74-B3B9-E5D18F353E6E}" dt="2022-08-30T10:14:54.879" v="2455" actId="1076"/>
          <ac:spMkLst>
            <pc:docMk/>
            <pc:sldMk cId="2133074104" sldId="281"/>
            <ac:spMk id="22" creationId="{69D54E97-C8B1-EB3F-B0E9-ECE272F39880}"/>
          </ac:spMkLst>
        </pc:spChg>
        <pc:grpChg chg="add mod">
          <ac:chgData name="Bunce, Caroline" userId="927ee524-7484-4574-84dc-db5d8ef6b066" providerId="ADAL" clId="{CF779DB3-6A90-4F74-B3B9-E5D18F353E6E}" dt="2022-08-30T10:11:53.910" v="2433" actId="1076"/>
          <ac:grpSpMkLst>
            <pc:docMk/>
            <pc:sldMk cId="2133074104" sldId="281"/>
            <ac:grpSpMk id="2" creationId="{6BCFA952-C885-7613-FAE2-8818A7E8F347}"/>
          </ac:grpSpMkLst>
        </pc:grpChg>
        <pc:grpChg chg="add mod">
          <ac:chgData name="Bunce, Caroline" userId="927ee524-7484-4574-84dc-db5d8ef6b066" providerId="ADAL" clId="{CF779DB3-6A90-4F74-B3B9-E5D18F353E6E}" dt="2022-08-30T10:11:53.910" v="2433" actId="1076"/>
          <ac:grpSpMkLst>
            <pc:docMk/>
            <pc:sldMk cId="2133074104" sldId="281"/>
            <ac:grpSpMk id="6" creationId="{F0FE3859-099E-0C05-8F41-60E3B0FB4C34}"/>
          </ac:grpSpMkLst>
        </pc:grpChg>
        <pc:picChg chg="add mod modCrop">
          <ac:chgData name="Bunce, Caroline" userId="927ee524-7484-4574-84dc-db5d8ef6b066" providerId="ADAL" clId="{CF779DB3-6A90-4F74-B3B9-E5D18F353E6E}" dt="2022-08-23T12:45:01.859" v="2255" actId="1076"/>
          <ac:picMkLst>
            <pc:docMk/>
            <pc:sldMk cId="2133074104" sldId="281"/>
            <ac:picMk id="3" creationId="{019071ED-E396-1AE5-FF37-8CE487380D24}"/>
          </ac:picMkLst>
        </pc:picChg>
        <pc:picChg chg="mod">
          <ac:chgData name="Bunce, Caroline" userId="927ee524-7484-4574-84dc-db5d8ef6b066" providerId="ADAL" clId="{CF779DB3-6A90-4F74-B3B9-E5D18F353E6E}" dt="2022-08-30T10:11:51.159" v="2432"/>
          <ac:picMkLst>
            <pc:docMk/>
            <pc:sldMk cId="2133074104" sldId="281"/>
            <ac:picMk id="4" creationId="{B6E71675-312A-9124-9095-DEBA307D3080}"/>
          </ac:picMkLst>
        </pc:picChg>
        <pc:picChg chg="mod">
          <ac:chgData name="Bunce, Caroline" userId="927ee524-7484-4574-84dc-db5d8ef6b066" providerId="ADAL" clId="{CF779DB3-6A90-4F74-B3B9-E5D18F353E6E}" dt="2022-08-30T10:11:51.159" v="2432"/>
          <ac:picMkLst>
            <pc:docMk/>
            <pc:sldMk cId="2133074104" sldId="281"/>
            <ac:picMk id="7" creationId="{D0E82A78-F24F-696E-E43D-D9CEEA0AF76F}"/>
          </ac:picMkLst>
        </pc:picChg>
        <pc:picChg chg="add mod">
          <ac:chgData name="Bunce, Caroline" userId="927ee524-7484-4574-84dc-db5d8ef6b066" providerId="ADAL" clId="{CF779DB3-6A90-4F74-B3B9-E5D18F353E6E}" dt="2023-06-28T15:36:15.877" v="3034"/>
          <ac:picMkLst>
            <pc:docMk/>
            <pc:sldMk cId="2133074104" sldId="281"/>
            <ac:picMk id="9" creationId="{89CD5024-605B-266E-CDB5-475786305010}"/>
          </ac:picMkLst>
        </pc:picChg>
        <pc:picChg chg="del">
          <ac:chgData name="Bunce, Caroline" userId="927ee524-7484-4574-84dc-db5d8ef6b066" providerId="ADAL" clId="{CF779DB3-6A90-4F74-B3B9-E5D18F353E6E}" dt="2023-06-28T15:36:15.599" v="3033" actId="478"/>
          <ac:picMkLst>
            <pc:docMk/>
            <pc:sldMk cId="2133074104" sldId="281"/>
            <ac:picMk id="21" creationId="{CF4E2327-76C9-2C8E-9B6B-9D6055BD31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8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FADF5-373F-3D72-CE1E-56B078AB240C}"/>
              </a:ext>
            </a:extLst>
          </p:cNvPr>
          <p:cNvGrpSpPr/>
          <p:nvPr/>
        </p:nvGrpSpPr>
        <p:grpSpPr>
          <a:xfrm rot="3930743">
            <a:off x="9886291" y="2402652"/>
            <a:ext cx="854479" cy="1387594"/>
            <a:chOff x="8436361" y="1659835"/>
            <a:chExt cx="1137635" cy="2474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CA0-16B7-DC11-DEB8-0A4DF256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172416-8C42-742C-A376-8CB6541BA4A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7B3739A-14D7-41A4-F59F-A0939D1594E6}"/>
              </a:ext>
            </a:extLst>
          </p:cNvPr>
          <p:cNvSpPr/>
          <p:nvPr/>
        </p:nvSpPr>
        <p:spPr>
          <a:xfrm>
            <a:off x="-21312" y="3285721"/>
            <a:ext cx="1221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latin typeface="MS London" panose="020B0503020203020204" pitchFamily="34" charset="0"/>
              </a:rPr>
              <a:t>JMW Turner</a:t>
            </a:r>
          </a:p>
          <a:p>
            <a:pPr algn="ctr"/>
            <a:r>
              <a:rPr lang="en-GB" sz="4000" b="1" i="1">
                <a:latin typeface="MS London" panose="020B0503020203020204" pitchFamily="34" charset="0"/>
              </a:rPr>
              <a:t>The Pantheon, the Morning after the Fire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6C5F5-A6DF-DF14-9A4E-EC3568C60152}"/>
              </a:ext>
            </a:extLst>
          </p:cNvPr>
          <p:cNvGrpSpPr/>
          <p:nvPr/>
        </p:nvGrpSpPr>
        <p:grpSpPr>
          <a:xfrm rot="1753014">
            <a:off x="10907448" y="2293784"/>
            <a:ext cx="623334" cy="1449716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8664E3-EB36-FF03-31E3-95C4EC4FB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136BCB-DA80-0635-1C25-B97A51ABC33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908841-7A89-F65F-4EDD-29A77AFA8008}"/>
              </a:ext>
            </a:extLst>
          </p:cNvPr>
          <p:cNvSpPr/>
          <p:nvPr/>
        </p:nvSpPr>
        <p:spPr>
          <a:xfrm>
            <a:off x="-179108" y="5313235"/>
            <a:ext cx="12489892" cy="17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9463B7F9-090D-A877-7FE7-270F97C29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36" y="5770277"/>
            <a:ext cx="2683464" cy="7677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35E37-E560-17A1-66AB-88B854464B75}"/>
              </a:ext>
            </a:extLst>
          </p:cNvPr>
          <p:cNvGrpSpPr/>
          <p:nvPr/>
        </p:nvGrpSpPr>
        <p:grpSpPr>
          <a:xfrm rot="15475573">
            <a:off x="477728" y="4919443"/>
            <a:ext cx="854479" cy="1387594"/>
            <a:chOff x="8436361" y="1659835"/>
            <a:chExt cx="1137635" cy="24748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4E10CA-772F-D7F9-2DB4-95F5A048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7E601-B540-26A8-FCF1-D9ED5377916F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8E24F3-D6BF-5019-82C0-1D7C1C68D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67" y="1551175"/>
            <a:ext cx="4822394" cy="5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Paint like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39998" y="2138487"/>
            <a:ext cx="10812648" cy="3491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your scene again and apply colour using light washes.</a:t>
            </a: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sketches and colour mixes back to your classroom.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 layers of stronger colours.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a new painting using your sketches as a starting point? 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98DB15-2A29-916E-D724-61943592E3A6}"/>
              </a:ext>
            </a:extLst>
          </p:cNvPr>
          <p:cNvGrpSpPr/>
          <p:nvPr/>
        </p:nvGrpSpPr>
        <p:grpSpPr>
          <a:xfrm rot="17733627" flipH="1">
            <a:off x="297919" y="2599494"/>
            <a:ext cx="434031" cy="480697"/>
            <a:chOff x="1848679" y="2325757"/>
            <a:chExt cx="2653747" cy="23853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E57AB9-E21B-1477-3078-EE95B96C1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84B6D0-38CF-7151-FA0A-132592A2F707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CCC8-0289-1101-0872-251C12405F07}"/>
              </a:ext>
            </a:extLst>
          </p:cNvPr>
          <p:cNvGrpSpPr/>
          <p:nvPr/>
        </p:nvGrpSpPr>
        <p:grpSpPr>
          <a:xfrm rot="17733627" flipH="1">
            <a:off x="297920" y="3114116"/>
            <a:ext cx="434031" cy="480697"/>
            <a:chOff x="1848679" y="2325757"/>
            <a:chExt cx="2653747" cy="23853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F98FB0-07BD-1359-2D61-4359E424C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3D1506-0872-EAC7-B32B-D70AEB3F597E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D65F5F-5EEB-98F3-51FA-7B8782EEB2E6}"/>
              </a:ext>
            </a:extLst>
          </p:cNvPr>
          <p:cNvGrpSpPr/>
          <p:nvPr/>
        </p:nvGrpSpPr>
        <p:grpSpPr>
          <a:xfrm rot="17733627" flipH="1">
            <a:off x="320469" y="4152465"/>
            <a:ext cx="434031" cy="480697"/>
            <a:chOff x="1848679" y="2325757"/>
            <a:chExt cx="2653747" cy="23853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9CC79B-187B-9816-42CB-CBBB78936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DD98B8-A830-B50E-2135-0C8C14F03A6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B4C21-94EB-E86D-F357-06518C1E648F}"/>
              </a:ext>
            </a:extLst>
          </p:cNvPr>
          <p:cNvGrpSpPr/>
          <p:nvPr/>
        </p:nvGrpSpPr>
        <p:grpSpPr>
          <a:xfrm rot="2412972">
            <a:off x="10843138" y="584509"/>
            <a:ext cx="722656" cy="1580319"/>
            <a:chOff x="2741844" y="1018762"/>
            <a:chExt cx="2027584" cy="46846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513A02-28B9-2A5D-0194-45F48C61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25E75D-C12C-1B03-422A-2DA42309F8FF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296DB3-4D0F-19AE-430E-8DCCEA455EE3}"/>
              </a:ext>
            </a:extLst>
          </p:cNvPr>
          <p:cNvGrpSpPr/>
          <p:nvPr/>
        </p:nvGrpSpPr>
        <p:grpSpPr>
          <a:xfrm rot="3462208">
            <a:off x="9897917" y="456790"/>
            <a:ext cx="737453" cy="1421295"/>
            <a:chOff x="8436364" y="1659835"/>
            <a:chExt cx="1137632" cy="24748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E2990D-5E27-37E1-91F0-31B4CE5F1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F8364B-F859-C1C8-8004-CFBDEB2E2E88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7DD9A73-C4BC-AF5E-6F65-E73B93F8C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9D1A8-94D8-7AE4-2DDD-9CFEAF25D64C}"/>
              </a:ext>
            </a:extLst>
          </p:cNvPr>
          <p:cNvSpPr txBox="1"/>
          <p:nvPr/>
        </p:nvSpPr>
        <p:spPr>
          <a:xfrm>
            <a:off x="688943" y="2375703"/>
            <a:ext cx="11157476" cy="2825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around, c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you see areas of bright light and areas of shadow? </a:t>
            </a:r>
          </a:p>
          <a:p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Top tip: Squint your eyes to see light and dark areas more clearly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to colours when bright light shines on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what happens when they’re in shadow?</a:t>
            </a:r>
            <a:endParaRPr lang="en-GB" sz="2600" b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49883-8AC0-C161-27D6-1470AD8BAEC6}"/>
              </a:ext>
            </a:extLst>
          </p:cNvPr>
          <p:cNvGrpSpPr/>
          <p:nvPr/>
        </p:nvGrpSpPr>
        <p:grpSpPr>
          <a:xfrm rot="15449879">
            <a:off x="8941091" y="704236"/>
            <a:ext cx="1200320" cy="1262639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0DF808-8A0B-4E83-DC47-D5E23305F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849D51-26C6-BA52-6246-F6AD7C11BD18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5EA8BA-6BA0-9341-0470-B87333F6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24364" r="27750" b="60322"/>
          <a:stretch/>
        </p:blipFill>
        <p:spPr>
          <a:xfrm rot="1143474">
            <a:off x="10491807" y="1068996"/>
            <a:ext cx="1047133" cy="1361661"/>
          </a:xfrm>
          <a:prstGeom prst="rect">
            <a:avLst/>
          </a:prstGeom>
        </p:spPr>
      </p:pic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B74D2AE-2F68-CA5C-EE6C-EA2959D92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4" y="1256639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FE257-DC7B-A379-D4BB-BAFD778EA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7" t="7385" r="73854" b="61447"/>
          <a:stretch/>
        </p:blipFill>
        <p:spPr bwMode="auto">
          <a:xfrm>
            <a:off x="1451588" y="3109492"/>
            <a:ext cx="911346" cy="957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AAB88-01AA-D76D-AF56-4533D1F39B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1" t="8417" r="51009" b="62375"/>
          <a:stretch/>
        </p:blipFill>
        <p:spPr bwMode="auto">
          <a:xfrm>
            <a:off x="5555580" y="3057712"/>
            <a:ext cx="885896" cy="985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11086-A634-3AF9-7C42-E8FA184514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24" t="10386" r="27614" b="62600"/>
          <a:stretch/>
        </p:blipFill>
        <p:spPr bwMode="auto">
          <a:xfrm>
            <a:off x="9812552" y="3090863"/>
            <a:ext cx="927860" cy="919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7503F-D337-D9A7-750C-4441FD37CB8B}"/>
              </a:ext>
            </a:extLst>
          </p:cNvPr>
          <p:cNvSpPr txBox="1"/>
          <p:nvPr/>
        </p:nvSpPr>
        <p:spPr>
          <a:xfrm>
            <a:off x="739997" y="1944409"/>
            <a:ext cx="10706935" cy="93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a pencil, draw four squares on your paper and number them 1-4. Your squares should be about 3cm x 3cm.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56F51-549F-7B48-2968-4CD37436E290}"/>
              </a:ext>
            </a:extLst>
          </p:cNvPr>
          <p:cNvSpPr txBox="1"/>
          <p:nvPr/>
        </p:nvSpPr>
        <p:spPr>
          <a:xfrm>
            <a:off x="673505" y="4244611"/>
            <a:ext cx="2789478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</a:t>
            </a: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olour the first square in, pressing very lightly on the paper.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D5FF9-EFE2-6C58-44B1-E8E13B97D8F2}"/>
              </a:ext>
            </a:extLst>
          </p:cNvPr>
          <p:cNvSpPr txBox="1"/>
          <p:nvPr/>
        </p:nvSpPr>
        <p:spPr>
          <a:xfrm>
            <a:off x="4566006" y="4244611"/>
            <a:ext cx="3300545" cy="1132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For the second square, p</a:t>
            </a: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 slightly harder, and keep shading for longer.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1D7D3-8400-0BF2-7E87-EA0821CBB978}"/>
              </a:ext>
            </a:extLst>
          </p:cNvPr>
          <p:cNvSpPr txBox="1"/>
          <p:nvPr/>
        </p:nvSpPr>
        <p:spPr>
          <a:xfrm>
            <a:off x="1479997" y="5576971"/>
            <a:ext cx="104635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notice about how you’ve created the different shades?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0475B-81F8-645E-8B93-B6911AE307F7}"/>
              </a:ext>
            </a:extLst>
          </p:cNvPr>
          <p:cNvSpPr txBox="1"/>
          <p:nvPr/>
        </p:nvSpPr>
        <p:spPr>
          <a:xfrm>
            <a:off x="8770434" y="4226653"/>
            <a:ext cx="3023902" cy="97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Press even harder and colour for even longer on the third square.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926A0F-392C-F68C-D5F2-DD3E09A01887}"/>
              </a:ext>
            </a:extLst>
          </p:cNvPr>
          <p:cNvGrpSpPr/>
          <p:nvPr/>
        </p:nvGrpSpPr>
        <p:grpSpPr>
          <a:xfrm rot="2412972">
            <a:off x="9795388" y="527637"/>
            <a:ext cx="722656" cy="1580319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F3601D-9DC6-DB12-5C0E-C06FBDC2A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9AAB13-BD63-30A2-12FE-3CF0282D9802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3C379D-0C11-B04A-E35A-D2DDFAE6C83C}"/>
              </a:ext>
            </a:extLst>
          </p:cNvPr>
          <p:cNvGrpSpPr/>
          <p:nvPr/>
        </p:nvGrpSpPr>
        <p:grpSpPr>
          <a:xfrm rot="17403924">
            <a:off x="609638" y="3068001"/>
            <a:ext cx="511952" cy="911109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7FF984-2CCF-5B57-4D64-695369893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1F0570-0ED2-D6C0-8AFD-A7029582BA0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811E02-3E62-1A27-4418-4C4D48567DBA}"/>
              </a:ext>
            </a:extLst>
          </p:cNvPr>
          <p:cNvGrpSpPr/>
          <p:nvPr/>
        </p:nvGrpSpPr>
        <p:grpSpPr>
          <a:xfrm rot="13110216">
            <a:off x="4675179" y="3312309"/>
            <a:ext cx="511952" cy="911109"/>
            <a:chOff x="2741844" y="1018762"/>
            <a:chExt cx="2027584" cy="46846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D7D95C-281F-70D5-3F45-0C957352B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6E97A-1F8A-7C01-AED2-C19FBE11F22B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1E8FC-2395-DEB2-8E3B-154D8879887F}"/>
              </a:ext>
            </a:extLst>
          </p:cNvPr>
          <p:cNvGrpSpPr/>
          <p:nvPr/>
        </p:nvGrpSpPr>
        <p:grpSpPr>
          <a:xfrm rot="2697707">
            <a:off x="11067969" y="3157158"/>
            <a:ext cx="511952" cy="911109"/>
            <a:chOff x="2741844" y="1018762"/>
            <a:chExt cx="2027584" cy="46846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826AE7E-A6F4-FB21-A64F-DD649674C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CC16C6-ADAE-66FB-0F90-3505BE2FEB86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6CA7B6A-844A-8E52-962F-BB10E23776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1A823-DAB8-A817-46CF-6CF3ACB046CC}"/>
              </a:ext>
            </a:extLst>
          </p:cNvPr>
          <p:cNvSpPr txBox="1"/>
          <p:nvPr/>
        </p:nvSpPr>
        <p:spPr>
          <a:xfrm>
            <a:off x="993196" y="2509810"/>
            <a:ext cx="7541204" cy="275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4. Colour lightly on one side of the fourth square.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Move your pencil across, gradually press harder and colour for longer so your square goes from light at one side to dark at the other.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50C45-03AA-7227-2BAA-2503E7CD51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73" t="8863" r="5606" b="61891"/>
          <a:stretch/>
        </p:blipFill>
        <p:spPr bwMode="auto">
          <a:xfrm>
            <a:off x="9117880" y="2481871"/>
            <a:ext cx="2080924" cy="2316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DD89E2-1CCF-B936-3124-5DC9ACB7ADB4}"/>
              </a:ext>
            </a:extLst>
          </p:cNvPr>
          <p:cNvGrpSpPr/>
          <p:nvPr/>
        </p:nvGrpSpPr>
        <p:grpSpPr>
          <a:xfrm rot="13110216">
            <a:off x="7624662" y="4178847"/>
            <a:ext cx="962468" cy="1444484"/>
            <a:chOff x="2741844" y="1018762"/>
            <a:chExt cx="2027584" cy="46846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E3C0D0-CCBB-5206-6D41-4CA0C82FA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53BEE5-6289-CEE9-1132-1C09FF71BFBE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DA216E1-06E5-EEC7-88D2-052E681E3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795474" y="-369695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Building a Picture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5B7C88A7-81A9-3853-C55D-86FB6FDD2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21994" r="25320" b="24969"/>
          <a:stretch/>
        </p:blipFill>
        <p:spPr>
          <a:xfrm>
            <a:off x="109977" y="1749081"/>
            <a:ext cx="2577008" cy="3185244"/>
          </a:xfrm>
          <a:prstGeom prst="rect">
            <a:avLst/>
          </a:prstGeom>
        </p:spPr>
      </p:pic>
      <p:pic>
        <p:nvPicPr>
          <p:cNvPr id="4" name="Picture 3" descr="A picture containing ground, outdoor, old, dirt&#10;&#10;Description automatically generated">
            <a:extLst>
              <a:ext uri="{FF2B5EF4-FFF2-40B4-BE49-F238E27FC236}">
                <a16:creationId xmlns:a16="http://schemas.microsoft.com/office/drawing/2014/main" id="{E41A2D49-5101-363F-59C7-54187501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37" y="2940294"/>
            <a:ext cx="2837150" cy="2104679"/>
          </a:xfrm>
          <a:prstGeom prst="rect">
            <a:avLst/>
          </a:prstGeom>
        </p:spPr>
      </p:pic>
      <p:pic>
        <p:nvPicPr>
          <p:cNvPr id="5" name="Picture 4" descr="A picture containing ground, building, outdoor, area&#10;&#10;Description automatically generated">
            <a:extLst>
              <a:ext uri="{FF2B5EF4-FFF2-40B4-BE49-F238E27FC236}">
                <a16:creationId xmlns:a16="http://schemas.microsoft.com/office/drawing/2014/main" id="{A7D37A2C-C82E-A26E-7A1D-0B774F2CB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2209" r="4462" b="8438"/>
          <a:stretch/>
        </p:blipFill>
        <p:spPr>
          <a:xfrm>
            <a:off x="8814367" y="2953268"/>
            <a:ext cx="3089553" cy="20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BFF9E-45AF-EB6D-B4E8-23DA79C629CA}"/>
              </a:ext>
            </a:extLst>
          </p:cNvPr>
          <p:cNvSpPr txBox="1"/>
          <p:nvPr/>
        </p:nvSpPr>
        <p:spPr>
          <a:xfrm>
            <a:off x="1479997" y="5398245"/>
            <a:ext cx="99148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Cut and collage the photographs to make a picture that looks like Turner’s painting.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2745845" y="1885465"/>
            <a:ext cx="9288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 find parts of the photographs that look like parts of </a:t>
            </a:r>
            <a:r>
              <a:rPr lang="en-GB" sz="2600" b="1" i="1">
                <a:latin typeface="MS London" panose="020B0503020203020204" pitchFamily="34" charset="0"/>
              </a:rPr>
              <a:t>The Pantheon, the Morning after the Fire</a:t>
            </a:r>
            <a:r>
              <a:rPr lang="en-GB" sz="2600" b="1">
                <a:latin typeface="MS London" panose="020B0503020203020204" pitchFamily="34" charset="0"/>
              </a:rPr>
              <a:t>?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B0C9CA-B9B0-0296-31C4-80ACF34AAF0F}"/>
              </a:ext>
            </a:extLst>
          </p:cNvPr>
          <p:cNvGrpSpPr/>
          <p:nvPr/>
        </p:nvGrpSpPr>
        <p:grpSpPr>
          <a:xfrm rot="646687">
            <a:off x="2964555" y="2880621"/>
            <a:ext cx="1230748" cy="1107105"/>
            <a:chOff x="3755637" y="1530626"/>
            <a:chExt cx="2704797" cy="2604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1B8C9E-A28C-9C33-E6C2-569B50B77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0EDD8-8DDA-D416-2762-06D38F8D1D9E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8DA0D74-FABD-F747-9D86-21ED17C3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81" y="647928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1D43484-BEA8-1B9F-4117-29A57B5EE3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8664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809310" y="1838355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are the old and new building designs similar?</a:t>
            </a:r>
          </a:p>
        </p:txBody>
      </p:sp>
      <p:pic>
        <p:nvPicPr>
          <p:cNvPr id="14" name="Picture 13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E86B8C98-C43D-6248-6A0D-F0D6DA6F0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5875" b="11398"/>
          <a:stretch/>
        </p:blipFill>
        <p:spPr>
          <a:xfrm>
            <a:off x="8833467" y="2731136"/>
            <a:ext cx="3235347" cy="2191209"/>
          </a:xfrm>
          <a:prstGeom prst="rect">
            <a:avLst/>
          </a:prstGeom>
        </p:spPr>
      </p:pic>
      <p:pic>
        <p:nvPicPr>
          <p:cNvPr id="15" name="Picture 14" descr="A picture containing text, old, outdoor, building&#10;&#10;Description automatically generated">
            <a:extLst>
              <a:ext uri="{FF2B5EF4-FFF2-40B4-BE49-F238E27FC236}">
                <a16:creationId xmlns:a16="http://schemas.microsoft.com/office/drawing/2014/main" id="{5A7183D5-C0DB-B21A-93CE-28E5BDF1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43173" b="15787"/>
          <a:stretch/>
        </p:blipFill>
        <p:spPr>
          <a:xfrm>
            <a:off x="175125" y="2729927"/>
            <a:ext cx="2755964" cy="2725346"/>
          </a:xfrm>
          <a:prstGeom prst="rect">
            <a:avLst/>
          </a:prstGeom>
        </p:spPr>
      </p:pic>
      <p:pic>
        <p:nvPicPr>
          <p:cNvPr id="17" name="Picture 16" descr="A picture containing building, outdoor, road, old&#10;&#10;Description automatically generated">
            <a:extLst>
              <a:ext uri="{FF2B5EF4-FFF2-40B4-BE49-F238E27FC236}">
                <a16:creationId xmlns:a16="http://schemas.microsoft.com/office/drawing/2014/main" id="{B401F170-9B8F-840B-1BAA-49F4834E2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98" y="2729927"/>
            <a:ext cx="3168956" cy="2707456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C46DBA9-9656-111C-DE27-BBA1D8D9B4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b="1829"/>
          <a:stretch/>
        </p:blipFill>
        <p:spPr>
          <a:xfrm>
            <a:off x="6453519" y="2729927"/>
            <a:ext cx="2324239" cy="29286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123656" y="2452583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F288F-60B2-C84B-0E90-089C6B36CF78}"/>
              </a:ext>
            </a:extLst>
          </p:cNvPr>
          <p:cNvSpPr txBox="1"/>
          <p:nvPr/>
        </p:nvSpPr>
        <p:spPr>
          <a:xfrm>
            <a:off x="2949862" y="2452582"/>
            <a:ext cx="224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3 M&amp;S Pantheon 1938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DE2ED-B00A-8FFE-2711-314BF7F48CDE}"/>
              </a:ext>
            </a:extLst>
          </p:cNvPr>
          <p:cNvSpPr txBox="1"/>
          <p:nvPr/>
        </p:nvSpPr>
        <p:spPr>
          <a:xfrm>
            <a:off x="8804208" y="2432690"/>
            <a:ext cx="226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5 M&amp;S Pantheon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4548-5F5A-01D9-A592-0D07D77873F3}"/>
              </a:ext>
            </a:extLst>
          </p:cNvPr>
          <p:cNvSpPr txBox="1"/>
          <p:nvPr/>
        </p:nvSpPr>
        <p:spPr>
          <a:xfrm>
            <a:off x="6427069" y="2441446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4 The Pantheon 1937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0633D5-256E-3609-D06C-CC1A0FF862BC}"/>
              </a:ext>
            </a:extLst>
          </p:cNvPr>
          <p:cNvSpPr txBox="1"/>
          <p:nvPr/>
        </p:nvSpPr>
        <p:spPr>
          <a:xfrm>
            <a:off x="2607977" y="5792676"/>
            <a:ext cx="10534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E23374-8615-319E-FBBC-15AAEDA1153E}"/>
              </a:ext>
            </a:extLst>
          </p:cNvPr>
          <p:cNvSpPr txBox="1"/>
          <p:nvPr/>
        </p:nvSpPr>
        <p:spPr>
          <a:xfrm>
            <a:off x="8467381" y="5750446"/>
            <a:ext cx="10534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New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5EF41-7657-0A46-DACE-F7F9A2D34E00}"/>
              </a:ext>
            </a:extLst>
          </p:cNvPr>
          <p:cNvGrpSpPr/>
          <p:nvPr/>
        </p:nvGrpSpPr>
        <p:grpSpPr>
          <a:xfrm rot="14846208">
            <a:off x="10371690" y="1029471"/>
            <a:ext cx="1230748" cy="1107105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BED0F7-E59A-6291-25E2-1C4F8260F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8AF532-D689-EA63-D212-89C6EF9688BF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970BAB4-3C75-0DA6-9FC6-17950B4B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2354">
            <a:off x="387537" y="1270452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CBA80A-8615-8D8B-DEC0-E5B346F0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8439">
            <a:off x="9947997" y="5143096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42BD8AC-857E-62B8-61AC-68662BCCD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41680" y="-25683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You could include: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300">
              <a:latin typeface="MS London" panose="020B0503020203020204" pitchFamily="34" charset="0"/>
            </a:endParaRP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Features that mean your building has a positive impact on the environment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Ways that your building could help people in the community to meet/play/shop/recycle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Take inspiration from the history of your local area or historic buildings nearby</a:t>
            </a:r>
            <a:endParaRPr lang="en-GB" sz="18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52177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 and the Future!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780734" y="1424013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Design a shop or high street building for the future.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FC0E7-27F5-5693-2116-E9D630BFD15F}"/>
              </a:ext>
            </a:extLst>
          </p:cNvPr>
          <p:cNvGrpSpPr/>
          <p:nvPr/>
        </p:nvGrpSpPr>
        <p:grpSpPr>
          <a:xfrm>
            <a:off x="335611" y="2169297"/>
            <a:ext cx="5860209" cy="3676232"/>
            <a:chOff x="6476176" y="2538923"/>
            <a:chExt cx="5992432" cy="4477738"/>
          </a:xfrm>
        </p:grpSpPr>
        <p:pic>
          <p:nvPicPr>
            <p:cNvPr id="3" name="Picture 2" descr="M&amp;S unveils more green credentials in Newcastle">
              <a:extLst>
                <a:ext uri="{FF2B5EF4-FFF2-40B4-BE49-F238E27FC236}">
                  <a16:creationId xmlns:a16="http://schemas.microsoft.com/office/drawing/2014/main" id="{64CAD8D1-BFA7-55F5-D641-F3834682D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4502" r="9348" b="8562"/>
            <a:stretch/>
          </p:blipFill>
          <p:spPr bwMode="auto">
            <a:xfrm>
              <a:off x="6476176" y="2538923"/>
              <a:ext cx="5452088" cy="39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67E6FF-E1A1-4628-42A6-EA54D1CA41B9}"/>
                </a:ext>
              </a:extLst>
            </p:cNvPr>
            <p:cNvSpPr txBox="1"/>
            <p:nvPr/>
          </p:nvSpPr>
          <p:spPr>
            <a:xfrm>
              <a:off x="10251061" y="6612757"/>
              <a:ext cx="2217547" cy="40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latin typeface="MS London" panose="020B0503020203020204" pitchFamily="34" charset="0"/>
                </a:rPr>
                <a:t>6 M&amp;S Newcastle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6B9DC7-C837-61B5-A6B4-895BE48BF6A3}"/>
              </a:ext>
            </a:extLst>
          </p:cNvPr>
          <p:cNvSpPr txBox="1"/>
          <p:nvPr/>
        </p:nvSpPr>
        <p:spPr>
          <a:xfrm>
            <a:off x="5958568" y="2257022"/>
            <a:ext cx="64498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can your building;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6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the environment?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people to meet/play/shop/recycle?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Be inspired by the history of your area or historic buildings nearby?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38C71C-0E35-FA8F-1FB4-005B6AECA2DE}"/>
              </a:ext>
            </a:extLst>
          </p:cNvPr>
          <p:cNvGrpSpPr/>
          <p:nvPr/>
        </p:nvGrpSpPr>
        <p:grpSpPr>
          <a:xfrm rot="2412972">
            <a:off x="11138635" y="1103637"/>
            <a:ext cx="531040" cy="1389274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E5A0A1-945F-FB94-D89A-6B2C2E206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12FA47-A5EC-0587-40BB-A7151E446D80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3C752-D0DD-0918-38EF-561D20BFCADC}"/>
              </a:ext>
            </a:extLst>
          </p:cNvPr>
          <p:cNvGrpSpPr/>
          <p:nvPr/>
        </p:nvGrpSpPr>
        <p:grpSpPr>
          <a:xfrm rot="3462208">
            <a:off x="10804710" y="652286"/>
            <a:ext cx="541913" cy="1249474"/>
            <a:chOff x="8436364" y="1659835"/>
            <a:chExt cx="1137632" cy="24748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8A6DEA-3B90-FDDF-838F-7F98537DF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7386EE-2D4C-174C-819D-F83D358EBAD7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A45CA1-BC6F-6A36-5D7D-9923784C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4683">
            <a:off x="5452483" y="5373370"/>
            <a:ext cx="1339930" cy="13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6545A7A-6C61-F450-A9C7-28C8579E3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9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Can you write or illustrate one thing you’ve learned using this pack?</a:t>
            </a:r>
          </a:p>
          <a:p>
            <a:r>
              <a:rPr lang="en-GB" sz="1800" b="0">
                <a:effectLst/>
                <a:latin typeface="MS London" panose="020B0503020203020204" pitchFamily="34" charset="0"/>
              </a:rPr>
              <a:t> </a:t>
            </a:r>
          </a:p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If you had the chance to talk to Turner what would you ask him and why?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6231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Talk to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441F7-50A1-EAEE-91AA-85D39A86C6BC}"/>
              </a:ext>
            </a:extLst>
          </p:cNvPr>
          <p:cNvSpPr txBox="1"/>
          <p:nvPr/>
        </p:nvSpPr>
        <p:spPr>
          <a:xfrm>
            <a:off x="631776" y="2643587"/>
            <a:ext cx="104441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MS London" panose="020B0503020203020204" pitchFamily="34" charset="0"/>
              </a:rPr>
              <a:t>Imagine you</a:t>
            </a:r>
            <a:r>
              <a:rPr lang="en-GB" sz="3600" b="1">
                <a:effectLst/>
                <a:latin typeface="MS London" panose="020B0503020203020204" pitchFamily="34" charset="0"/>
              </a:rPr>
              <a:t> had the chance to talk to Turner, what would you ask him and why?</a:t>
            </a:r>
          </a:p>
          <a:p>
            <a:endParaRPr lang="en-GB" sz="2600" b="1">
              <a:effectLst/>
              <a:latin typeface="MS London" panose="020B05030202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F3C563-7D91-CCC9-74BD-7CECBD70D32A}"/>
              </a:ext>
            </a:extLst>
          </p:cNvPr>
          <p:cNvGrpSpPr/>
          <p:nvPr/>
        </p:nvGrpSpPr>
        <p:grpSpPr>
          <a:xfrm rot="15621275">
            <a:off x="1161158" y="3581898"/>
            <a:ext cx="890494" cy="2227901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482241-C8B2-1F40-F867-B49D10A4F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56E8C3-BF19-2861-5D01-39D6CCB9CA0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D70C74-4C7B-8A8B-0999-9ABCFDC480F8}"/>
              </a:ext>
            </a:extLst>
          </p:cNvPr>
          <p:cNvGrpSpPr/>
          <p:nvPr/>
        </p:nvGrpSpPr>
        <p:grpSpPr>
          <a:xfrm rot="1040491" flipH="1" flipV="1">
            <a:off x="2123335" y="4274968"/>
            <a:ext cx="661726" cy="1765940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AC0DC5-B821-8A04-4FE8-83DDEE98B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20880E-93F4-454D-17D3-F91F6F25C3B0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245474C-6D60-0BB4-702E-2EB07E509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9" t="44561" r="63223" b="38932"/>
          <a:stretch/>
        </p:blipFill>
        <p:spPr>
          <a:xfrm>
            <a:off x="9528293" y="944739"/>
            <a:ext cx="2306120" cy="1600437"/>
          </a:xfrm>
          <a:prstGeom prst="rect">
            <a:avLst/>
          </a:prstGeom>
        </p:spPr>
      </p:pic>
      <p:pic>
        <p:nvPicPr>
          <p:cNvPr id="12" name="Picture 1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8EAEF22-F826-EEB8-DCE6-1258CE345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Learning Objectives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C8D15-3202-38DB-BB4A-46FF73D57D5C}"/>
              </a:ext>
            </a:extLst>
          </p:cNvPr>
          <p:cNvSpPr txBox="1"/>
          <p:nvPr/>
        </p:nvSpPr>
        <p:spPr>
          <a:xfrm>
            <a:off x="1151467" y="2421032"/>
            <a:ext cx="103970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 knowledge about JMW Turner’s work.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painting and drawing techniques used by JMW Turner.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some subject terminology such as </a:t>
            </a:r>
            <a:r>
              <a:rPr lang="en-GB" sz="28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watercolour, </a:t>
            </a:r>
            <a:r>
              <a:rPr lang="en-GB" sz="2800" i="1" err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2800" i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plein air, washes, sketch, tone.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1A91DD-89FC-7447-18A3-3244AC83FFF7}"/>
              </a:ext>
            </a:extLst>
          </p:cNvPr>
          <p:cNvGrpSpPr/>
          <p:nvPr/>
        </p:nvGrpSpPr>
        <p:grpSpPr>
          <a:xfrm rot="15449879">
            <a:off x="9958580" y="827027"/>
            <a:ext cx="1455645" cy="1543213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17ADD9-DD95-DDD5-A8E5-9E806474F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C0BB4E-F4DC-17C5-5C76-D6C4CF705B18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D99B770-E7CE-896A-ECB9-7CF6AEDF6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019071ED-E396-1AE5-FF37-8CE487380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7134" r="19661" b="20617"/>
          <a:stretch/>
        </p:blipFill>
        <p:spPr>
          <a:xfrm>
            <a:off x="3221264" y="0"/>
            <a:ext cx="5802370" cy="6902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CFA952-C885-7613-FAE2-8818A7E8F347}"/>
              </a:ext>
            </a:extLst>
          </p:cNvPr>
          <p:cNvGrpSpPr/>
          <p:nvPr/>
        </p:nvGrpSpPr>
        <p:grpSpPr>
          <a:xfrm rot="15475573">
            <a:off x="545050" y="4088128"/>
            <a:ext cx="854479" cy="1387594"/>
            <a:chOff x="8436361" y="1659835"/>
            <a:chExt cx="1137635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E71675-312A-9124-9095-DEBA307D3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24BA41-82A5-6104-536B-99F251102EBD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E3859-099E-0C05-8F41-60E3B0FB4C34}"/>
              </a:ext>
            </a:extLst>
          </p:cNvPr>
          <p:cNvGrpSpPr/>
          <p:nvPr/>
        </p:nvGrpSpPr>
        <p:grpSpPr>
          <a:xfrm rot="13297844">
            <a:off x="1566207" y="3979260"/>
            <a:ext cx="623334" cy="1449716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E82A78-F24F-696E-E43D-D9CEEA0AF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6A3CA8-EABB-7499-FB97-D11A1776376F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9CD5024-605B-266E-CDB5-475786305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1128414" y="2634902"/>
            <a:ext cx="10786533" cy="226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you see?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has happened?</a:t>
            </a:r>
            <a:endParaRPr lang="en-GB" sz="2800">
              <a:latin typeface="MS London" panose="020B05030202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happened to the building next?</a:t>
            </a:r>
            <a:r>
              <a:rPr lang="en-GB" sz="32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679AD8-A760-1F7C-459B-905DF74A9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2168466" y="4743712"/>
            <a:ext cx="1589427" cy="110305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A472C0D-785B-553E-BCF1-8E1BC52F54F7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B3FC92-15C1-37C3-2CD6-4AD3E147F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3545495-50C5-20DC-E5BC-E3A863DEB0E3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E4A6F63-E3BC-F23A-0088-A53DE04E8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1066802" y="2521757"/>
            <a:ext cx="10915880" cy="2503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colours can you see?</a:t>
            </a:r>
            <a:r>
              <a:rPr lang="en-GB" sz="26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time of year do you think it is?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materials do you think Turner used to make this picture?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think he was when he made it?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30C9-1194-CB09-4DDC-562CBB50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9374229" y="4177839"/>
            <a:ext cx="1589427" cy="11030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0576F6-A847-F9D0-CB2D-9C70F8BC8075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697D3-D626-1609-EEDA-2C9791101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417454-57A7-35AF-164E-692C59159266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606A12-5FF4-3A94-1A11-AB1691561DB5}"/>
              </a:ext>
            </a:extLst>
          </p:cNvPr>
          <p:cNvGrpSpPr/>
          <p:nvPr/>
        </p:nvGrpSpPr>
        <p:grpSpPr>
          <a:xfrm rot="15759057">
            <a:off x="2017405" y="4719236"/>
            <a:ext cx="854479" cy="1387594"/>
            <a:chOff x="8436361" y="1659835"/>
            <a:chExt cx="1137635" cy="24748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85D002-0BCC-80CE-4AE9-95A9309F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ECBB67-9E7C-E3C3-8D24-A2132409E680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CBEB3-EE59-5501-95AE-76441F48E228}"/>
              </a:ext>
            </a:extLst>
          </p:cNvPr>
          <p:cNvGrpSpPr/>
          <p:nvPr/>
        </p:nvGrpSpPr>
        <p:grpSpPr>
          <a:xfrm rot="13297844">
            <a:off x="2935116" y="4764840"/>
            <a:ext cx="623334" cy="1449716"/>
            <a:chOff x="2741844" y="1018762"/>
            <a:chExt cx="2027584" cy="46846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F66867-CCF2-0C37-C389-85E7F911C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422AE8-9BE1-87AA-DB50-0E0923F5E7FD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4BB1519-5CE7-2AB9-5F2B-1A90D879E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86688" y="2462681"/>
            <a:ext cx="10961986" cy="282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areas are light and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dark?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Turner did differently when he painted the lighter and darker areas?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differences in the way Turner has painted the foreground and the background?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F74020-D439-F5E2-9F8A-1580DDACF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24364" r="27750" b="60322"/>
          <a:stretch/>
        </p:blipFill>
        <p:spPr>
          <a:xfrm>
            <a:off x="9390589" y="1251751"/>
            <a:ext cx="1047133" cy="136166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78DDB05-71E0-AB2A-4C51-6BD5B019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99" y="4293224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BA131C7-58F4-8707-4E9B-FB2D4FA6E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Watch the film…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17535" y="2358884"/>
            <a:ext cx="11695776" cy="319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techniques that we’ve discussed did you notice?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has seeing the painting close-up made you think differently about it?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surprised you?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any questions?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5B611-CA7F-CC67-EE90-9037A75557CB}"/>
              </a:ext>
            </a:extLst>
          </p:cNvPr>
          <p:cNvGrpSpPr/>
          <p:nvPr/>
        </p:nvGrpSpPr>
        <p:grpSpPr>
          <a:xfrm rot="16200000">
            <a:off x="10668824" y="1508497"/>
            <a:ext cx="1121583" cy="1187401"/>
            <a:chOff x="3755637" y="1530626"/>
            <a:chExt cx="2704797" cy="2604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B0F13F-F89E-E1F0-2BE3-D62B56D8D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CBDBF3-3E69-1680-6CB7-578D8629ACD4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E726DD-20D8-8217-D680-77687AF03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9" t="44561" r="63223" b="38932"/>
          <a:stretch/>
        </p:blipFill>
        <p:spPr>
          <a:xfrm>
            <a:off x="5785873" y="4463212"/>
            <a:ext cx="1159099" cy="804410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BD8722F-C031-5FD5-DAE7-14DFF177D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Create a Scene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92204" y="2149752"/>
            <a:ext cx="10812648" cy="369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Write and illustrate a short story or cartoon that includes your own version of the painting.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You could think about…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Who are the figures in the painting?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What happened to Turner on the day he painted the scene?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How did the fire start?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D29D6A-D5CD-48CA-4874-960ED699A20A}"/>
              </a:ext>
            </a:extLst>
          </p:cNvPr>
          <p:cNvGrpSpPr/>
          <p:nvPr/>
        </p:nvGrpSpPr>
        <p:grpSpPr>
          <a:xfrm rot="2412972">
            <a:off x="10668526" y="733718"/>
            <a:ext cx="722656" cy="1580319"/>
            <a:chOff x="2741844" y="1018762"/>
            <a:chExt cx="2027584" cy="46846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9AC179-5294-B844-D858-AEA7D8E1A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6186E-62FC-3A85-5747-167C69FFEC26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2B90C9-CE94-D2B3-DF01-4170F34CEDC6}"/>
              </a:ext>
            </a:extLst>
          </p:cNvPr>
          <p:cNvGrpSpPr/>
          <p:nvPr/>
        </p:nvGrpSpPr>
        <p:grpSpPr>
          <a:xfrm rot="3462208">
            <a:off x="9844403" y="649663"/>
            <a:ext cx="737453" cy="1421295"/>
            <a:chOff x="8436364" y="1659835"/>
            <a:chExt cx="1137632" cy="24748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604785-1061-DF21-B25A-0473F73B3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CE8BEB-EB48-CBBB-514F-1EEA3B0C87D7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0CC014-53DB-1A3F-ABFB-4412D14DF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25" t="29541" r="27750" b="60322"/>
          <a:stretch/>
        </p:blipFill>
        <p:spPr>
          <a:xfrm rot="10800000">
            <a:off x="9931697" y="3191535"/>
            <a:ext cx="1125788" cy="969062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925886C-E2D8-A8FB-E0F1-2A613566D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21628" y="-52067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Paint like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17767-4D3F-CE5A-D567-18B4BB51DA10}"/>
              </a:ext>
            </a:extLst>
          </p:cNvPr>
          <p:cNvGrpSpPr/>
          <p:nvPr/>
        </p:nvGrpSpPr>
        <p:grpSpPr>
          <a:xfrm>
            <a:off x="231886" y="2266312"/>
            <a:ext cx="11728226" cy="2961003"/>
            <a:chOff x="258336" y="2104607"/>
            <a:chExt cx="11728226" cy="29610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50CA1-AD44-CE36-C340-86EC71607A75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FCA812-6B9E-5052-5689-83CD09A02C45}"/>
                </a:ext>
              </a:extLst>
            </p:cNvPr>
            <p:cNvSpPr txBox="1"/>
            <p:nvPr/>
          </p:nvSpPr>
          <p:spPr>
            <a:xfrm>
              <a:off x="258336" y="2104607"/>
              <a:ext cx="11728226" cy="2961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Take your sketchbook outside. </a:t>
              </a:r>
            </a:p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Choose a view or building to sketch.</a:t>
              </a:r>
            </a:p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Mix colours in your sketchbook.</a:t>
              </a: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lnSpc>
                  <a:spcPct val="107000"/>
                </a:lnSpc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Practice painting using a wet brush and small amounts of paint. </a:t>
              </a:r>
            </a:p>
            <a:p>
              <a:pPr lvl="0">
                <a:lnSpc>
                  <a:spcPct val="107000"/>
                </a:lnSpc>
              </a:pPr>
              <a:endParaRPr lang="en-GB" sz="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07000"/>
                </a:lnSpc>
              </a:pPr>
              <a:r>
                <a:rPr lang="en-GB" sz="2600" b="1"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</a:t>
              </a: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ry painting stronger colours layered over lighter ones.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13CB67-4023-018C-C2AA-F5851738F297}"/>
                </a:ext>
              </a:extLst>
            </p:cNvPr>
            <p:cNvGrpSpPr/>
            <p:nvPr/>
          </p:nvGrpSpPr>
          <p:grpSpPr>
            <a:xfrm rot="17713932" flipH="1">
              <a:off x="781226" y="2921509"/>
              <a:ext cx="404496" cy="455084"/>
              <a:chOff x="1848679" y="2325757"/>
              <a:chExt cx="2653747" cy="23853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014A2C-CAC8-3B9C-6D64-3BA490547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4B4C0F2-67BC-61AD-4DFB-DF1FF66B7284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80E330-3EFC-55CC-959B-D8386DEB33D4}"/>
                </a:ext>
              </a:extLst>
            </p:cNvPr>
            <p:cNvGrpSpPr/>
            <p:nvPr/>
          </p:nvGrpSpPr>
          <p:grpSpPr>
            <a:xfrm rot="17713932" flipH="1">
              <a:off x="757011" y="3446048"/>
              <a:ext cx="404496" cy="455084"/>
              <a:chOff x="1848679" y="2325757"/>
              <a:chExt cx="2653747" cy="23853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7F528F7-E592-0802-C9BF-6E531D642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0487AE-CD84-C041-1610-8E40EB02D81D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C5E9D1-C965-49EB-C699-735C318F2150}"/>
                </a:ext>
              </a:extLst>
            </p:cNvPr>
            <p:cNvGrpSpPr/>
            <p:nvPr/>
          </p:nvGrpSpPr>
          <p:grpSpPr>
            <a:xfrm rot="17713932" flipH="1">
              <a:off x="770055" y="4055092"/>
              <a:ext cx="404496" cy="455084"/>
              <a:chOff x="1848679" y="2325757"/>
              <a:chExt cx="2653747" cy="23853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468A46-4104-9343-19E6-B7EF73492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AB552A-19CD-0C8A-3FBD-A2A2A4139FD8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4B275-8DB4-BE02-E23D-C78809DE606E}"/>
              </a:ext>
            </a:extLst>
          </p:cNvPr>
          <p:cNvGrpSpPr/>
          <p:nvPr/>
        </p:nvGrpSpPr>
        <p:grpSpPr>
          <a:xfrm rot="5191334">
            <a:off x="10022447" y="721812"/>
            <a:ext cx="993213" cy="1680132"/>
            <a:chOff x="8436364" y="1659835"/>
            <a:chExt cx="1137632" cy="2474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2C9803-F881-9410-3A21-848659E1B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621E1C-BDA6-97E3-4EE8-25B37D145383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95DF5C2-FE27-5E56-1D1E-99B22C987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5922674"/>
            <a:ext cx="1103871" cy="8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E74A68-C614-49AA-B353-D2DA9DB15C8F}"/>
</file>

<file path=customXml/itemProps2.xml><?xml version="1.0" encoding="utf-8"?>
<ds:datastoreItem xmlns:ds="http://schemas.openxmlformats.org/officeDocument/2006/customXml" ds:itemID="{63F85F33-3F94-4387-9AFB-2F883E17D5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74C268-CC77-4967-B305-39AD81A067E9}">
  <ds:schemaRefs>
    <ds:schemaRef ds:uri="b409bf46-b67d-4a06-9d8c-c85409b9eb8c"/>
    <ds:schemaRef ds:uri="http://schemas.microsoft.com/office/2006/documentManagement/types"/>
    <ds:schemaRef ds:uri="http://www.w3.org/XML/1998/namespace"/>
    <ds:schemaRef ds:uri="http://purl.org/dc/elements/1.1/"/>
    <ds:schemaRef ds:uri="e509842e-53a5-4bb7-bc73-44700463a8b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814</Words>
  <Application>Microsoft Office PowerPoint</Application>
  <PresentationFormat>Widescreen</PresentationFormat>
  <Paragraphs>129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M&amp;S London</vt:lpstr>
      <vt:lpstr>MS London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</cp:revision>
  <dcterms:created xsi:type="dcterms:W3CDTF">2020-08-13T17:12:56Z</dcterms:created>
  <dcterms:modified xsi:type="dcterms:W3CDTF">2023-06-28T15:37:14Z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