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BFD69-DFA7-1532-C31E-B0B1685A6D3E}" v="12" dt="2023-06-15T16:14:28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42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7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7AEBFD69-DFA7-1532-C31E-B0B1685A6D3E}"/>
    <pc:docChg chg="modSld">
      <pc:chgData name="Bunce, Caroline" userId="S::caroline.bunce@mnscorp.net::927ee524-7484-4574-84dc-db5d8ef6b066" providerId="AD" clId="Web-{7AEBFD69-DFA7-1532-C31E-B0B1685A6D3E}" dt="2023-06-15T16:14:28.159" v="9"/>
      <pc:docMkLst>
        <pc:docMk/>
      </pc:docMkLst>
      <pc:sldChg chg="addSp delSp modSp">
        <pc:chgData name="Bunce, Caroline" userId="S::caroline.bunce@mnscorp.net::927ee524-7484-4574-84dc-db5d8ef6b066" providerId="AD" clId="Web-{7AEBFD69-DFA7-1532-C31E-B0B1685A6D3E}" dt="2023-06-15T16:14:28.159" v="9"/>
        <pc:sldMkLst>
          <pc:docMk/>
          <pc:sldMk cId="2153074387" sldId="256"/>
        </pc:sldMkLst>
        <pc:picChg chg="del">
          <ac:chgData name="Bunce, Caroline" userId="S::caroline.bunce@mnscorp.net::927ee524-7484-4574-84dc-db5d8ef6b066" providerId="AD" clId="Web-{7AEBFD69-DFA7-1532-C31E-B0B1685A6D3E}" dt="2023-06-15T16:13:55.158" v="0"/>
          <ac:picMkLst>
            <pc:docMk/>
            <pc:sldMk cId="2153074387" sldId="256"/>
            <ac:picMk id="4" creationId="{05149B0C-30E9-7A41-A17D-5080A76D291F}"/>
          </ac:picMkLst>
        </pc:picChg>
        <pc:picChg chg="add mod">
          <ac:chgData name="Bunce, Caroline" userId="S::caroline.bunce@mnscorp.net::927ee524-7484-4574-84dc-db5d8ef6b066" providerId="AD" clId="Web-{7AEBFD69-DFA7-1532-C31E-B0B1685A6D3E}" dt="2023-06-15T16:14:09.659" v="5" actId="1076"/>
          <ac:picMkLst>
            <pc:docMk/>
            <pc:sldMk cId="2153074387" sldId="256"/>
            <ac:picMk id="8" creationId="{49EE9C96-CE82-48E9-5A8E-2506FDDAE63B}"/>
          </ac:picMkLst>
        </pc:picChg>
        <pc:picChg chg="add del mod">
          <ac:chgData name="Bunce, Caroline" userId="S::caroline.bunce@mnscorp.net::927ee524-7484-4574-84dc-db5d8ef6b066" providerId="AD" clId="Web-{7AEBFD69-DFA7-1532-C31E-B0B1685A6D3E}" dt="2023-06-15T16:14:28.159" v="9"/>
          <ac:picMkLst>
            <pc:docMk/>
            <pc:sldMk cId="2153074387" sldId="256"/>
            <ac:picMk id="12" creationId="{B88BA217-0F6E-F1F4-4F40-6842DD1B38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1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7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3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291A258-D290-8E42-849C-7EDD0365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86139">
            <a:off x="9013881" y="169587"/>
            <a:ext cx="737162" cy="6773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77B28-8202-B342-B45E-A38BB38B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01" y="217684"/>
            <a:ext cx="4429850" cy="970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F235AE-2FC5-7849-8AC9-0B63512C9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5193">
            <a:off x="1380363" y="181442"/>
            <a:ext cx="1093800" cy="9417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DC5DA7-67F1-4F47-8A4E-A488B6667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6449">
            <a:off x="7882829" y="145004"/>
            <a:ext cx="1037975" cy="1138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848C1D-BECB-4F4E-A8AC-2951D63DC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039" y="5826354"/>
            <a:ext cx="1504853" cy="1019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76B17-DD52-E04F-9EC6-A68C60087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08799">
            <a:off x="266081" y="276630"/>
            <a:ext cx="1378308" cy="1132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B9522-E42D-6F42-90B2-4C8D11F97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91655">
            <a:off x="8882936" y="5219894"/>
            <a:ext cx="908113" cy="552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60486-6B53-C747-8577-A6D0307D37E5}"/>
              </a:ext>
            </a:extLst>
          </p:cNvPr>
          <p:cNvSpPr txBox="1"/>
          <p:nvPr/>
        </p:nvSpPr>
        <p:spPr>
          <a:xfrm>
            <a:off x="6894786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96E99-3413-4F20-81CC-38A4EE97B0C6}"/>
              </a:ext>
            </a:extLst>
          </p:cNvPr>
          <p:cNvSpPr/>
          <p:nvPr/>
        </p:nvSpPr>
        <p:spPr>
          <a:xfrm rot="918053">
            <a:off x="8570803" y="5015459"/>
            <a:ext cx="1532379" cy="77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1BF12E-7784-48A2-9B50-5D4A460EB48B}"/>
              </a:ext>
            </a:extLst>
          </p:cNvPr>
          <p:cNvSpPr/>
          <p:nvPr/>
        </p:nvSpPr>
        <p:spPr>
          <a:xfrm>
            <a:off x="138575" y="1456083"/>
            <a:ext cx="9624550" cy="4192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5C493-9229-4772-AA14-69206E83931D}"/>
              </a:ext>
            </a:extLst>
          </p:cNvPr>
          <p:cNvSpPr txBox="1"/>
          <p:nvPr/>
        </p:nvSpPr>
        <p:spPr>
          <a:xfrm>
            <a:off x="1442270" y="5823798"/>
            <a:ext cx="412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S London" panose="020B0503020203020204" pitchFamily="34" charset="0"/>
              </a:rPr>
              <a:t>My Mood 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6578C-7D89-4DCB-9DD5-64C7F1BE3DD4}"/>
              </a:ext>
            </a:extLst>
          </p:cNvPr>
          <p:cNvSpPr txBox="1"/>
          <p:nvPr/>
        </p:nvSpPr>
        <p:spPr>
          <a:xfrm>
            <a:off x="1437857" y="6285550"/>
            <a:ext cx="122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Name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7725BD-0150-43E7-A993-7534787F88AD}"/>
              </a:ext>
            </a:extLst>
          </p:cNvPr>
          <p:cNvCxnSpPr/>
          <p:nvPr/>
        </p:nvCxnSpPr>
        <p:spPr>
          <a:xfrm>
            <a:off x="2219325" y="6600825"/>
            <a:ext cx="4791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11" descr="Logo&#10;&#10;Description automatically generated">
            <a:extLst>
              <a:ext uri="{FF2B5EF4-FFF2-40B4-BE49-F238E27FC236}">
                <a16:creationId xmlns:a16="http://schemas.microsoft.com/office/drawing/2014/main" id="{49EE9C96-CE82-48E9-5A8E-2506FDDAE6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495" y="5829793"/>
            <a:ext cx="1038502" cy="8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A97D5D-3D45-430F-95B5-997392C9988A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B87DCBBD-C27F-4F9C-B181-65D03EE5EA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DC8197-5A25-4BA7-8810-DE0336C52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Bentley</dc:creator>
  <cp:lastModifiedBy>Bunce, Caroline</cp:lastModifiedBy>
  <cp:revision>14</cp:revision>
  <dcterms:created xsi:type="dcterms:W3CDTF">2020-09-22T20:40:07Z</dcterms:created>
  <dcterms:modified xsi:type="dcterms:W3CDTF">2023-06-15T16:14:32Z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