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56" r:id="rId5"/>
  </p:sldIdLst>
  <p:sldSz cx="9906000" cy="6858000" type="A4"/>
  <p:notesSz cx="9928225" cy="1430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BC93EF-C79C-7E59-52C2-DA8311262813}" v="4" dt="2023-06-28T14:49:55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nce, Caroline" userId="S::caroline.bunce@mnscorp.net::927ee524-7484-4574-84dc-db5d8ef6b066" providerId="AD" clId="Web-{AABC93EF-C79C-7E59-52C2-DA8311262813}"/>
    <pc:docChg chg="modSld">
      <pc:chgData name="Bunce, Caroline" userId="S::caroline.bunce@mnscorp.net::927ee524-7484-4574-84dc-db5d8ef6b066" providerId="AD" clId="Web-{AABC93EF-C79C-7E59-52C2-DA8311262813}" dt="2023-06-28T14:49:55.095" v="2" actId="1076"/>
      <pc:docMkLst>
        <pc:docMk/>
      </pc:docMkLst>
      <pc:sldChg chg="addSp delSp modSp">
        <pc:chgData name="Bunce, Caroline" userId="S::caroline.bunce@mnscorp.net::927ee524-7484-4574-84dc-db5d8ef6b066" providerId="AD" clId="Web-{AABC93EF-C79C-7E59-52C2-DA8311262813}" dt="2023-06-28T14:49:55.095" v="2" actId="1076"/>
        <pc:sldMkLst>
          <pc:docMk/>
          <pc:sldMk cId="2153074387" sldId="256"/>
        </pc:sldMkLst>
        <pc:picChg chg="add mod">
          <ac:chgData name="Bunce, Caroline" userId="S::caroline.bunce@mnscorp.net::927ee524-7484-4574-84dc-db5d8ef6b066" providerId="AD" clId="Web-{AABC93EF-C79C-7E59-52C2-DA8311262813}" dt="2023-06-28T14:49:55.095" v="2" actId="1076"/>
          <ac:picMkLst>
            <pc:docMk/>
            <pc:sldMk cId="2153074387" sldId="256"/>
            <ac:picMk id="3" creationId="{CA21D995-8E2A-EE0B-78A4-443EFC578405}"/>
          </ac:picMkLst>
        </pc:picChg>
        <pc:picChg chg="del">
          <ac:chgData name="Bunce, Caroline" userId="S::caroline.bunce@mnscorp.net::927ee524-7484-4574-84dc-db5d8ef6b066" providerId="AD" clId="Web-{AABC93EF-C79C-7E59-52C2-DA8311262813}" dt="2023-06-28T14:49:50.813" v="0"/>
          <ac:picMkLst>
            <pc:docMk/>
            <pc:sldMk cId="2153074387" sldId="256"/>
            <ac:picMk id="4" creationId="{05149B0C-30E9-7A41-A17D-5080A76D291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2231" cy="717652"/>
          </a:xfrm>
          <a:prstGeom prst="rect">
            <a:avLst/>
          </a:prstGeom>
        </p:spPr>
        <p:txBody>
          <a:bodyPr vert="horz" lIns="138449" tIns="69225" rIns="138449" bIns="69225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2"/>
            <a:ext cx="4302231" cy="717652"/>
          </a:xfrm>
          <a:prstGeom prst="rect">
            <a:avLst/>
          </a:prstGeom>
        </p:spPr>
        <p:txBody>
          <a:bodyPr vert="horz" lIns="138449" tIns="69225" rIns="138449" bIns="69225" rtlCol="0"/>
          <a:lstStyle>
            <a:lvl1pPr algn="r">
              <a:defRPr sz="1700"/>
            </a:lvl1pPr>
          </a:lstStyle>
          <a:p>
            <a:fld id="{6A879CC7-56BD-41EB-A5BE-A6DEEF87B1AE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7963" y="1787525"/>
            <a:ext cx="6972300" cy="4827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49" tIns="69225" rIns="138449" bIns="6922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6883499"/>
            <a:ext cx="7942580" cy="5631954"/>
          </a:xfrm>
          <a:prstGeom prst="rect">
            <a:avLst/>
          </a:prstGeom>
        </p:spPr>
        <p:txBody>
          <a:bodyPr vert="horz" lIns="138449" tIns="69225" rIns="138449" bIns="692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585726"/>
            <a:ext cx="4302231" cy="717651"/>
          </a:xfrm>
          <a:prstGeom prst="rect">
            <a:avLst/>
          </a:prstGeom>
        </p:spPr>
        <p:txBody>
          <a:bodyPr vert="horz" lIns="138449" tIns="69225" rIns="138449" bIns="69225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13585726"/>
            <a:ext cx="4302231" cy="717651"/>
          </a:xfrm>
          <a:prstGeom prst="rect">
            <a:avLst/>
          </a:prstGeom>
        </p:spPr>
        <p:txBody>
          <a:bodyPr vert="horz" lIns="138449" tIns="69225" rIns="138449" bIns="69225" rtlCol="0" anchor="b"/>
          <a:lstStyle>
            <a:lvl1pPr algn="r">
              <a:defRPr sz="1700"/>
            </a:lvl1pPr>
          </a:lstStyle>
          <a:p>
            <a:fld id="{B6A833D2-44FD-44E4-A0C0-30CF811B9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65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5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01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18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0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54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8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36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38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63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9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25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660486-6B53-C747-8577-A6D0307D37E5}"/>
              </a:ext>
            </a:extLst>
          </p:cNvPr>
          <p:cNvSpPr txBox="1"/>
          <p:nvPr/>
        </p:nvSpPr>
        <p:spPr>
          <a:xfrm>
            <a:off x="6894786" y="23017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C9EB7-25CF-6743-86BD-AFF3E9AC7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97228">
            <a:off x="9217833" y="240181"/>
            <a:ext cx="420384" cy="123446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D1BA418-B346-4746-A596-46F5258C51D7}"/>
              </a:ext>
            </a:extLst>
          </p:cNvPr>
          <p:cNvGrpSpPr/>
          <p:nvPr/>
        </p:nvGrpSpPr>
        <p:grpSpPr>
          <a:xfrm>
            <a:off x="3200401" y="285750"/>
            <a:ext cx="6614918" cy="6472093"/>
            <a:chOff x="3685592" y="1110343"/>
            <a:chExt cx="4404049" cy="421743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4CD3E13-DC01-4651-A3AF-496D005E6C5B}"/>
                </a:ext>
              </a:extLst>
            </p:cNvPr>
            <p:cNvSpPr/>
            <p:nvPr/>
          </p:nvSpPr>
          <p:spPr>
            <a:xfrm>
              <a:off x="3685592" y="1110343"/>
              <a:ext cx="4404049" cy="42174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9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3AF0EE2-D890-44D2-9BFC-B533E0217DC8}"/>
                </a:ext>
              </a:extLst>
            </p:cNvPr>
            <p:cNvSpPr/>
            <p:nvPr/>
          </p:nvSpPr>
          <p:spPr>
            <a:xfrm>
              <a:off x="4080590" y="1468025"/>
              <a:ext cx="3607837" cy="3551853"/>
            </a:xfrm>
            <a:prstGeom prst="ellips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9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8E455A9-BC20-4957-B64C-DA23DCBBBC5B}"/>
                </a:ext>
              </a:extLst>
            </p:cNvPr>
            <p:cNvSpPr/>
            <p:nvPr/>
          </p:nvSpPr>
          <p:spPr>
            <a:xfrm>
              <a:off x="4117915" y="1505359"/>
              <a:ext cx="3533190" cy="3467860"/>
            </a:xfrm>
            <a:prstGeom prst="ellips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90"/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41E4F3-287E-4D3A-844B-472FE9A8C950}"/>
              </a:ext>
            </a:extLst>
          </p:cNvPr>
          <p:cNvCxnSpPr>
            <a:cxnSpLocks/>
          </p:cNvCxnSpPr>
          <p:nvPr/>
        </p:nvCxnSpPr>
        <p:spPr>
          <a:xfrm>
            <a:off x="130811" y="1028700"/>
            <a:ext cx="38315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85AAD96-93BA-4F41-956F-24A6B5B3D91A}"/>
              </a:ext>
            </a:extLst>
          </p:cNvPr>
          <p:cNvSpPr txBox="1"/>
          <p:nvPr/>
        </p:nvSpPr>
        <p:spPr>
          <a:xfrm>
            <a:off x="58389" y="87009"/>
            <a:ext cx="4953000" cy="499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en-GB" sz="2400" b="1" kern="1200" dirty="0">
                <a:solidFill>
                  <a:schemeClr val="tx1"/>
                </a:solidFill>
                <a:effectLst/>
                <a:latin typeface="MS London" panose="020B0503020203020204" pitchFamily="34" charset="0"/>
              </a:rPr>
              <a:t>My Favourite Meal 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E2CE85-AA98-472F-99A4-A493B9A53CDA}"/>
              </a:ext>
            </a:extLst>
          </p:cNvPr>
          <p:cNvSpPr txBox="1"/>
          <p:nvPr/>
        </p:nvSpPr>
        <p:spPr>
          <a:xfrm>
            <a:off x="100018" y="6258767"/>
            <a:ext cx="4953000" cy="39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en-GB" kern="1200" dirty="0">
                <a:solidFill>
                  <a:schemeClr val="tx1"/>
                </a:solidFill>
                <a:effectLst/>
                <a:latin typeface="MS London" panose="020B0503020203020204" pitchFamily="34" charset="0"/>
              </a:rPr>
              <a:t>Name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A7A868A-BB61-4288-AB7D-874F54932C6C}"/>
              </a:ext>
            </a:extLst>
          </p:cNvPr>
          <p:cNvCxnSpPr>
            <a:cxnSpLocks/>
          </p:cNvCxnSpPr>
          <p:nvPr/>
        </p:nvCxnSpPr>
        <p:spPr>
          <a:xfrm>
            <a:off x="872491" y="6667230"/>
            <a:ext cx="38315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4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CA21D995-8E2A-EE0B-78A4-443EFC578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526" y="6037591"/>
            <a:ext cx="91476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74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09842e-53a5-4bb7-bc73-44700463a8be" xsi:nil="true"/>
    <lcf76f155ced4ddcb4097134ff3c332f xmlns="b409bf46-b67d-4a06-9d8c-c85409b9eb8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E09B30B5B8CC478F730F47926091CF" ma:contentTypeVersion="17" ma:contentTypeDescription="Create a new document." ma:contentTypeScope="" ma:versionID="95f610ac5acdbdbaad5830d421ec0bcf">
  <xsd:schema xmlns:xsd="http://www.w3.org/2001/XMLSchema" xmlns:xs="http://www.w3.org/2001/XMLSchema" xmlns:p="http://schemas.microsoft.com/office/2006/metadata/properties" xmlns:ns2="b409bf46-b67d-4a06-9d8c-c85409b9eb8c" xmlns:ns3="e509842e-53a5-4bb7-bc73-44700463a8be" targetNamespace="http://schemas.microsoft.com/office/2006/metadata/properties" ma:root="true" ma:fieldsID="cdaea86eb16ac1c9989b4959bbd3fe04" ns2:_="" ns3:_="">
    <xsd:import namespace="b409bf46-b67d-4a06-9d8c-c85409b9eb8c"/>
    <xsd:import namespace="e509842e-53a5-4bb7-bc73-44700463a8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9bf46-b67d-4a06-9d8c-c85409b9e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293ec6e-e2cf-44ce-b850-8c312a9f0b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09842e-53a5-4bb7-bc73-44700463a8b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c3ca479-6195-4458-a539-c91f191387fc}" ma:internalName="TaxCatchAll" ma:showField="CatchAllData" ma:web="e509842e-53a5-4bb7-bc73-44700463a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76C0DD-4B9D-426A-9362-A58E02584002}">
  <ds:schemaRefs>
    <ds:schemaRef ds:uri="http://schemas.microsoft.com/office/2006/metadata/properties"/>
    <ds:schemaRef ds:uri="http://schemas.microsoft.com/office/infopath/2007/PartnerControls"/>
    <ds:schemaRef ds:uri="e509842e-53a5-4bb7-bc73-44700463a8be"/>
    <ds:schemaRef ds:uri="b409bf46-b67d-4a06-9d8c-c85409b9eb8c"/>
  </ds:schemaRefs>
</ds:datastoreItem>
</file>

<file path=customXml/itemProps2.xml><?xml version="1.0" encoding="utf-8"?>
<ds:datastoreItem xmlns:ds="http://schemas.openxmlformats.org/officeDocument/2006/customXml" ds:itemID="{E6AEE080-194B-4B3C-9A4A-99863CE259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BC3FF0-C2E4-4475-AADE-F77EF681AC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09bf46-b67d-4a06-9d8c-c85409b9eb8c"/>
    <ds:schemaRef ds:uri="e509842e-53a5-4bb7-bc73-44700463a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</TotalTime>
  <Words>5</Words>
  <Application>Microsoft Office PowerPoint</Application>
  <PresentationFormat>A4 Paper (210x297 mm)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Bunce, Caroline</dc:creator>
  <cp:lastModifiedBy>Bunce, Caroline</cp:lastModifiedBy>
  <cp:revision>48</cp:revision>
  <cp:lastPrinted>2016-11-08T11:02:15Z</cp:lastPrinted>
  <dcterms:created xsi:type="dcterms:W3CDTF">2015-08-12T16:17:50Z</dcterms:created>
  <dcterms:modified xsi:type="dcterms:W3CDTF">2023-06-28T14:49:57Z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0x01010010E09B30B5B8CC478F730F47926091CF</vt:lpwstr>
  </property>
  <property fmtid="{D5CDD505-2E9C-101B-9397-08002B2CF9AE}" pid="3" name="MediaServiceImageTags">
    <vt:lpwstr/>
  </property>
</Properties>
</file>