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543E1-677F-4A19-B9F1-A6951089682E}" v="1" dt="2023-06-13T15:46:26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59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23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ce, Caroline" userId="927ee524-7484-4574-84dc-db5d8ef6b066" providerId="ADAL" clId="{9B5543E1-677F-4A19-B9F1-A6951089682E}"/>
    <pc:docChg chg="custSel modSld">
      <pc:chgData name="Bunce, Caroline" userId="927ee524-7484-4574-84dc-db5d8ef6b066" providerId="ADAL" clId="{9B5543E1-677F-4A19-B9F1-A6951089682E}" dt="2023-06-13T15:46:35.420" v="11" actId="1038"/>
      <pc:docMkLst>
        <pc:docMk/>
      </pc:docMkLst>
      <pc:sldChg chg="addSp delSp modSp mod">
        <pc:chgData name="Bunce, Caroline" userId="927ee524-7484-4574-84dc-db5d8ef6b066" providerId="ADAL" clId="{9B5543E1-677F-4A19-B9F1-A6951089682E}" dt="2023-06-13T15:46:35.420" v="11" actId="1038"/>
        <pc:sldMkLst>
          <pc:docMk/>
          <pc:sldMk cId="2575641759" sldId="256"/>
        </pc:sldMkLst>
        <pc:picChg chg="add del">
          <ac:chgData name="Bunce, Caroline" userId="927ee524-7484-4574-84dc-db5d8ef6b066" providerId="ADAL" clId="{9B5543E1-677F-4A19-B9F1-A6951089682E}" dt="2023-06-13T15:46:15.142" v="3" actId="478"/>
          <ac:picMkLst>
            <pc:docMk/>
            <pc:sldMk cId="2575641759" sldId="256"/>
            <ac:picMk id="3" creationId="{9DE6094A-F033-F4C4-469C-1ECF30EB0858}"/>
          </ac:picMkLst>
        </pc:picChg>
        <pc:picChg chg="add mod">
          <ac:chgData name="Bunce, Caroline" userId="927ee524-7484-4574-84dc-db5d8ef6b066" providerId="ADAL" clId="{9B5543E1-677F-4A19-B9F1-A6951089682E}" dt="2023-06-13T15:46:35.420" v="11" actId="1038"/>
          <ac:picMkLst>
            <pc:docMk/>
            <pc:sldMk cId="2575641759" sldId="256"/>
            <ac:picMk id="5" creationId="{F8932CBB-5C10-5FC8-090E-34EB192EAB7B}"/>
          </ac:picMkLst>
        </pc:picChg>
        <pc:picChg chg="del mod">
          <ac:chgData name="Bunce, Caroline" userId="927ee524-7484-4574-84dc-db5d8ef6b066" providerId="ADAL" clId="{9B5543E1-677F-4A19-B9F1-A6951089682E}" dt="2023-06-13T15:46:12.220" v="1" actId="478"/>
          <ac:picMkLst>
            <pc:docMk/>
            <pc:sldMk cId="2575641759" sldId="256"/>
            <ac:picMk id="11" creationId="{3C45341B-E1F9-3642-9499-6705F6C1A5E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8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5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0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0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6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4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1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9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B627-D6F6-3C47-A9D1-04ABAA46179A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1A12-710D-F743-8ED9-F02BA8336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5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5E79F47-3778-4EFF-A09B-08701479BA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232175"/>
              </p:ext>
            </p:extLst>
          </p:nvPr>
        </p:nvGraphicFramePr>
        <p:xfrm>
          <a:off x="229704" y="3829635"/>
          <a:ext cx="6370882" cy="570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4265295101"/>
                    </a:ext>
                  </a:extLst>
                </a:gridCol>
                <a:gridCol w="1938532">
                  <a:extLst>
                    <a:ext uri="{9D8B030D-6E8A-4147-A177-3AD203B41FA5}">
                      <a16:colId xmlns:a16="http://schemas.microsoft.com/office/drawing/2014/main" val="18393274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620052521"/>
                    </a:ext>
                  </a:extLst>
                </a:gridCol>
                <a:gridCol w="1612950">
                  <a:extLst>
                    <a:ext uri="{9D8B030D-6E8A-4147-A177-3AD203B41FA5}">
                      <a16:colId xmlns:a16="http://schemas.microsoft.com/office/drawing/2014/main" val="3678877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MS London" panose="020B0503020203020204" pitchFamily="34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MS London" panose="020B0503020203020204" pitchFamily="34" charset="0"/>
                        </a:rPr>
                        <a:t>What does it mean?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MS London" panose="020B0503020203020204" pitchFamily="34" charset="0"/>
                        </a:rPr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latin typeface="MS London" panose="020B0503020203020204" pitchFamily="34" charset="0"/>
                        </a:rPr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3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S London" panose="020B0503020203020204" pitchFamily="34" charset="0"/>
                        </a:rPr>
                        <a:t>Sole trader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529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MS London" panose="020B0503020203020204" pitchFamily="34" charset="0"/>
                        </a:rPr>
                        <a:t>Partnership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2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S London" panose="020B0503020203020204" pitchFamily="34" charset="0"/>
                        </a:rPr>
                        <a:t>Private limited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S London" panose="020B0503020203020204" pitchFamily="34" charset="0"/>
                        </a:rPr>
                        <a:t>Public limited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9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S London" panose="020B0503020203020204" pitchFamily="34" charset="0"/>
                        </a:rPr>
                        <a:t>Franchise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MS London" panose="020B05030202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16710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452E011-3A4A-4237-B672-32AFC9555DE7}"/>
              </a:ext>
            </a:extLst>
          </p:cNvPr>
          <p:cNvSpPr txBox="1"/>
          <p:nvPr/>
        </p:nvSpPr>
        <p:spPr>
          <a:xfrm>
            <a:off x="3320287" y="1494742"/>
            <a:ext cx="51954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 London" panose="020B0503020203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Trademark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 London" panose="020B0503020203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Advertising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 London" panose="020B0503020203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57200" algn="l"/>
                <a:tab pos="685800" algn="l"/>
              </a:tabLs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 Social Responsibility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149F89-438D-4806-B393-9545864CD82F}"/>
              </a:ext>
            </a:extLst>
          </p:cNvPr>
          <p:cNvGrpSpPr/>
          <p:nvPr/>
        </p:nvGrpSpPr>
        <p:grpSpPr>
          <a:xfrm>
            <a:off x="120256" y="266310"/>
            <a:ext cx="6364874" cy="2414907"/>
            <a:chOff x="120256" y="266310"/>
            <a:chExt cx="6364874" cy="2414907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94639BFC-E391-4EE5-B745-F307B00A3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445" y="266310"/>
              <a:ext cx="6329685" cy="1077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  <a:tab pos="6858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  <a:tab pos="685800" algn="l"/>
                </a:tabLst>
              </a:pPr>
              <a:r>
                <a:rPr kumimoji="0" lang="en-US" alt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Business Brains Quiz Sheet</a:t>
              </a:r>
              <a:endPara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  <a:tab pos="685800" algn="l"/>
                </a:tabLst>
              </a:pP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>
                  <a:tab pos="457200" algn="l"/>
                  <a:tab pos="685800" algn="l"/>
                </a:tabLs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Match the following terms to events in the M&amp;S Timeline.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B196AD-5285-4986-AFE3-6BD2614F936A}"/>
                </a:ext>
              </a:extLst>
            </p:cNvPr>
            <p:cNvSpPr txBox="1"/>
            <p:nvPr/>
          </p:nvSpPr>
          <p:spPr>
            <a:xfrm>
              <a:off x="120256" y="1480888"/>
              <a:ext cx="5195454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457200" algn="l"/>
                  <a:tab pos="685800" algn="l"/>
                </a:tabLs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Sole trader</a:t>
              </a:r>
              <a:endPara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</a:endParaRP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457200" algn="l"/>
                  <a:tab pos="685800" algn="l"/>
                </a:tabLs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Partnership</a:t>
              </a:r>
              <a:endPara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</a:endParaRP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457200" algn="l"/>
                  <a:tab pos="685800" algn="l"/>
                </a:tabLs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Private limited company</a:t>
              </a:r>
              <a:endPara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</a:endParaRPr>
            </a:p>
            <a:p>
              <a:pPr marL="285750" marR="0" lvl="0" indent="-28575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>
                  <a:tab pos="457200" algn="l"/>
                  <a:tab pos="685800" algn="l"/>
                </a:tabLst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S London" panose="020B0503020203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Public limited company</a:t>
              </a:r>
              <a:endPara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319F9FB-AB0B-45D1-AA30-FDC78F9A9CEC}"/>
              </a:ext>
            </a:extLst>
          </p:cNvPr>
          <p:cNvSpPr txBox="1"/>
          <p:nvPr/>
        </p:nvSpPr>
        <p:spPr>
          <a:xfrm>
            <a:off x="155445" y="3263909"/>
            <a:ext cx="65083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  <a:tab pos="68580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S London" panose="020B05030202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 the pros and cons of the following business models;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S London" panose="020B0503020203020204" pitchFamily="34" charset="0"/>
            </a:endParaRPr>
          </a:p>
        </p:txBody>
      </p:sp>
      <p:pic>
        <p:nvPicPr>
          <p:cNvPr id="5" name="Picture 4" descr="A picture containing graphics, font, typography, design&#10;&#10;Description automatically generated">
            <a:extLst>
              <a:ext uri="{FF2B5EF4-FFF2-40B4-BE49-F238E27FC236}">
                <a16:creationId xmlns:a16="http://schemas.microsoft.com/office/drawing/2014/main" id="{F8932CBB-5C10-5FC8-090E-34EB192EA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3311" y="128950"/>
            <a:ext cx="876822" cy="71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4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2ABAE0-886D-4ED3-8B2E-684F1F0EE431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e509842e-53a5-4bb7-bc73-44700463a8be"/>
    <ds:schemaRef ds:uri="b409bf46-b67d-4a06-9d8c-c85409b9eb8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B9DA5A-4B31-4F36-ADE0-CFE4C5A0AC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1EF7EE-DB73-4073-A0CA-34E1EA475A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4397</TotalTime>
  <Words>61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MS London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Bentley</dc:creator>
  <cp:lastModifiedBy>Bunce, Caroline</cp:lastModifiedBy>
  <cp:revision>13</cp:revision>
  <dcterms:created xsi:type="dcterms:W3CDTF">2020-09-22T20:11:42Z</dcterms:created>
  <dcterms:modified xsi:type="dcterms:W3CDTF">2023-06-13T15:46:38Z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