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9928225" cy="143573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8DBE44-8D01-7A60-238F-54A153AC93A3}" v="5" dt="2023-06-13T15:53:12.2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nce, Caroline" userId="S::caroline.bunce@mnscorp.net::927ee524-7484-4574-84dc-db5d8ef6b066" providerId="AD" clId="Web-{588DBE44-8D01-7A60-238F-54A153AC93A3}"/>
    <pc:docChg chg="modSld">
      <pc:chgData name="Bunce, Caroline" userId="S::caroline.bunce@mnscorp.net::927ee524-7484-4574-84dc-db5d8ef6b066" providerId="AD" clId="Web-{588DBE44-8D01-7A60-238F-54A153AC93A3}" dt="2023-06-13T15:53:12.296" v="3" actId="1076"/>
      <pc:docMkLst>
        <pc:docMk/>
      </pc:docMkLst>
      <pc:sldChg chg="addSp delSp modSp">
        <pc:chgData name="Bunce, Caroline" userId="S::caroline.bunce@mnscorp.net::927ee524-7484-4574-84dc-db5d8ef6b066" providerId="AD" clId="Web-{588DBE44-8D01-7A60-238F-54A153AC93A3}" dt="2023-06-13T15:53:12.296" v="3" actId="1076"/>
        <pc:sldMkLst>
          <pc:docMk/>
          <pc:sldMk cId="0" sldId="256"/>
        </pc:sldMkLst>
        <pc:picChg chg="add mod">
          <ac:chgData name="Bunce, Caroline" userId="S::caroline.bunce@mnscorp.net::927ee524-7484-4574-84dc-db5d8ef6b066" providerId="AD" clId="Web-{588DBE44-8D01-7A60-238F-54A153AC93A3}" dt="2023-06-13T15:53:12.296" v="3" actId="1076"/>
          <ac:picMkLst>
            <pc:docMk/>
            <pc:sldMk cId="0" sldId="256"/>
            <ac:picMk id="2" creationId="{A1A010C2-9161-5ACF-48F3-FD0421ACE9F8}"/>
          </ac:picMkLst>
        </pc:picChg>
        <pc:picChg chg="del">
          <ac:chgData name="Bunce, Caroline" userId="S::caroline.bunce@mnscorp.net::927ee524-7484-4574-84dc-db5d8ef6b066" providerId="AD" clId="Web-{588DBE44-8D01-7A60-238F-54A153AC93A3}" dt="2023-06-13T15:53:07.061" v="0"/>
          <ac:picMkLst>
            <pc:docMk/>
            <pc:sldMk cId="0" sldId="256"/>
            <ac:picMk id="5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AB63-86F4-4C8F-A16C-F193B0BAC117}" type="datetimeFigureOut">
              <a:rPr lang="en-GB" smtClean="0"/>
              <a:pPr/>
              <a:t>13/06/2023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D733-547C-4BB5-8FA3-4445155C78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AB63-86F4-4C8F-A16C-F193B0BAC117}" type="datetimeFigureOut">
              <a:rPr lang="en-GB" smtClean="0"/>
              <a:pPr/>
              <a:t>13/06/2023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D733-547C-4BB5-8FA3-4445155C78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AB63-86F4-4C8F-A16C-F193B0BAC117}" type="datetimeFigureOut">
              <a:rPr lang="en-GB" smtClean="0"/>
              <a:pPr/>
              <a:t>13/06/2023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D733-547C-4BB5-8FA3-4445155C78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AB63-86F4-4C8F-A16C-F193B0BAC117}" type="datetimeFigureOut">
              <a:rPr lang="en-GB" smtClean="0"/>
              <a:pPr/>
              <a:t>13/06/2023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D733-547C-4BB5-8FA3-4445155C78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AB63-86F4-4C8F-A16C-F193B0BAC117}" type="datetimeFigureOut">
              <a:rPr lang="en-GB" smtClean="0"/>
              <a:pPr/>
              <a:t>13/06/2023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D733-547C-4BB5-8FA3-4445155C78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AB63-86F4-4C8F-A16C-F193B0BAC117}" type="datetimeFigureOut">
              <a:rPr lang="en-GB" smtClean="0"/>
              <a:pPr/>
              <a:t>13/06/2023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D733-547C-4BB5-8FA3-4445155C78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AB63-86F4-4C8F-A16C-F193B0BAC117}" type="datetimeFigureOut">
              <a:rPr lang="en-GB" smtClean="0"/>
              <a:pPr/>
              <a:t>13/06/2023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D733-547C-4BB5-8FA3-4445155C78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AB63-86F4-4C8F-A16C-F193B0BAC117}" type="datetimeFigureOut">
              <a:rPr lang="en-GB" smtClean="0"/>
              <a:pPr/>
              <a:t>13/06/2023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D733-547C-4BB5-8FA3-4445155C78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AB63-86F4-4C8F-A16C-F193B0BAC117}" type="datetimeFigureOut">
              <a:rPr lang="en-GB" smtClean="0"/>
              <a:pPr/>
              <a:t>13/06/2023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D733-547C-4BB5-8FA3-4445155C78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AB63-86F4-4C8F-A16C-F193B0BAC117}" type="datetimeFigureOut">
              <a:rPr lang="en-GB" smtClean="0"/>
              <a:pPr/>
              <a:t>13/06/2023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D733-547C-4BB5-8FA3-4445155C78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AB63-86F4-4C8F-A16C-F193B0BAC117}" type="datetimeFigureOut">
              <a:rPr lang="en-GB" smtClean="0"/>
              <a:pPr/>
              <a:t>13/06/2023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D733-547C-4BB5-8FA3-4445155C78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7AB63-86F4-4C8F-A16C-F193B0BAC117}" type="datetimeFigureOut">
              <a:rPr lang="en-GB" smtClean="0"/>
              <a:pPr/>
              <a:t>13/06/2023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7D733-547C-4BB5-8FA3-4445155C780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7504" y="188640"/>
            <a:ext cx="4392488" cy="31085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MS London" panose="020B0503020203020204" pitchFamily="34" charset="0"/>
              </a:rPr>
              <a:t>Idea</a:t>
            </a:r>
          </a:p>
          <a:p>
            <a:r>
              <a:rPr lang="en-GB" sz="1400" dirty="0">
                <a:latin typeface="MS London" panose="020B0503020203020204" pitchFamily="34" charset="0"/>
              </a:rPr>
              <a:t>What is your product range?</a:t>
            </a:r>
          </a:p>
          <a:p>
            <a:endParaRPr lang="en-GB" sz="1400" dirty="0">
              <a:latin typeface="MS London" panose="020B0503020203020204" pitchFamily="34" charset="0"/>
            </a:endParaRPr>
          </a:p>
          <a:p>
            <a:endParaRPr lang="en-GB" sz="1400" dirty="0">
              <a:latin typeface="MS London" panose="020B0503020203020204" pitchFamily="34" charset="0"/>
            </a:endParaRPr>
          </a:p>
          <a:p>
            <a:endParaRPr lang="en-GB" sz="1400" dirty="0">
              <a:latin typeface="MS London" panose="020B0503020203020204" pitchFamily="34" charset="0"/>
            </a:endParaRPr>
          </a:p>
          <a:p>
            <a:endParaRPr lang="en-GB" dirty="0">
              <a:latin typeface="MS London" panose="020B0503020203020204" pitchFamily="34" charset="0"/>
            </a:endParaRPr>
          </a:p>
          <a:p>
            <a:r>
              <a:rPr lang="en-GB" sz="1400" dirty="0">
                <a:latin typeface="MS London" panose="020B0503020203020204" pitchFamily="34" charset="0"/>
              </a:rPr>
              <a:t>What problem does it solve or need does it meet?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sz="800" dirty="0"/>
          </a:p>
        </p:txBody>
      </p:sp>
      <p:sp>
        <p:nvSpPr>
          <p:cNvPr id="7" name="TextBox 6"/>
          <p:cNvSpPr txBox="1"/>
          <p:nvPr/>
        </p:nvSpPr>
        <p:spPr>
          <a:xfrm>
            <a:off x="4576978" y="188640"/>
            <a:ext cx="4459518" cy="1785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MS London" panose="020B0503020203020204" pitchFamily="34" charset="0"/>
              </a:rPr>
              <a:t>Target Market</a:t>
            </a:r>
          </a:p>
          <a:p>
            <a:r>
              <a:rPr lang="en-GB" sz="1400" dirty="0">
                <a:latin typeface="MS London" panose="020B0503020203020204" pitchFamily="34" charset="0"/>
              </a:rPr>
              <a:t>Who is this product aimed at?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508104" y="2060848"/>
            <a:ext cx="3528392" cy="212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MS London" panose="020B0503020203020204" pitchFamily="34" charset="0"/>
              </a:rPr>
              <a:t>Competitors</a:t>
            </a:r>
          </a:p>
          <a:p>
            <a:r>
              <a:rPr lang="en-GB" sz="1400" dirty="0">
                <a:latin typeface="MS London" panose="020B0503020203020204" pitchFamily="34" charset="0"/>
              </a:rPr>
              <a:t>Who are you competing against?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07504" y="5308759"/>
            <a:ext cx="5112568" cy="14157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MS London" panose="020B0503020203020204" pitchFamily="34" charset="0"/>
              </a:rPr>
              <a:t>Archive Inspired</a:t>
            </a:r>
          </a:p>
          <a:p>
            <a:r>
              <a:rPr lang="en-GB" sz="1400" dirty="0">
                <a:latin typeface="MS London" panose="020B0503020203020204" pitchFamily="34" charset="0"/>
              </a:rPr>
              <a:t>How has your product range been inspired by the archive?</a:t>
            </a:r>
          </a:p>
          <a:p>
            <a:endParaRPr lang="en-GB" dirty="0">
              <a:latin typeface="MS London" panose="020B0503020203020204" pitchFamily="34" charset="0"/>
            </a:endParaRPr>
          </a:p>
          <a:p>
            <a:endParaRPr lang="en-GB" dirty="0"/>
          </a:p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364088" y="4293096"/>
            <a:ext cx="3672408" cy="24314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MS London" panose="020B0503020203020204" pitchFamily="34" charset="0"/>
              </a:rPr>
              <a:t>Finances</a:t>
            </a:r>
          </a:p>
          <a:p>
            <a:r>
              <a:rPr lang="en-GB" sz="1400" dirty="0">
                <a:latin typeface="MS London" panose="020B0503020203020204" pitchFamily="34" charset="0"/>
              </a:rPr>
              <a:t>What will your product/s cost?</a:t>
            </a:r>
          </a:p>
          <a:p>
            <a:endParaRPr lang="en-GB" sz="1400" dirty="0">
              <a:latin typeface="MS London" panose="020B0503020203020204" pitchFamily="34" charset="0"/>
            </a:endParaRPr>
          </a:p>
          <a:p>
            <a:endParaRPr lang="en-GB" sz="1400" dirty="0">
              <a:latin typeface="MS London" panose="020B0503020203020204" pitchFamily="34" charset="0"/>
            </a:endParaRPr>
          </a:p>
          <a:p>
            <a:endParaRPr lang="en-GB" sz="1400" dirty="0">
              <a:latin typeface="MS London" panose="020B0503020203020204" pitchFamily="34" charset="0"/>
            </a:endParaRPr>
          </a:p>
          <a:p>
            <a:r>
              <a:rPr lang="en-GB" sz="1400" dirty="0">
                <a:latin typeface="MS London" panose="020B0503020203020204" pitchFamily="34" charset="0"/>
              </a:rPr>
              <a:t>What costs will you have to pay to produce and sell your product?</a:t>
            </a:r>
          </a:p>
          <a:p>
            <a:endParaRPr lang="en-GB" sz="1400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07504" y="3356992"/>
            <a:ext cx="5112568" cy="19082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MS London" panose="020B0503020203020204" pitchFamily="34" charset="0"/>
              </a:rPr>
              <a:t>Unique Selling Point</a:t>
            </a:r>
          </a:p>
          <a:p>
            <a:r>
              <a:rPr lang="en-GB" sz="1400" dirty="0">
                <a:latin typeface="MS London" panose="020B0503020203020204" pitchFamily="34" charset="0"/>
              </a:rPr>
              <a:t>What will make people want to buy </a:t>
            </a:r>
            <a:r>
              <a:rPr lang="en-GB" sz="1400" i="1" dirty="0">
                <a:latin typeface="MS London" panose="020B0503020203020204" pitchFamily="34" charset="0"/>
              </a:rPr>
              <a:t>your</a:t>
            </a:r>
            <a:r>
              <a:rPr lang="en-GB" sz="1400" dirty="0">
                <a:latin typeface="MS London" panose="020B0503020203020204" pitchFamily="34" charset="0"/>
              </a:rPr>
              <a:t> product?</a:t>
            </a:r>
          </a:p>
          <a:p>
            <a:endParaRPr lang="en-GB" sz="1400" dirty="0">
              <a:latin typeface="MS London" panose="020B0503020203020204" pitchFamily="34" charset="0"/>
            </a:endParaRP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4355976" y="2060848"/>
            <a:ext cx="1295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MS London" panose="020B0503020203020204" pitchFamily="34" charset="0"/>
              </a:rPr>
              <a:t>Business Plan</a:t>
            </a:r>
          </a:p>
        </p:txBody>
      </p:sp>
      <p:pic>
        <p:nvPicPr>
          <p:cNvPr id="2" name="Picture 2" descr="A picture containing text, sign, outdoor&#10;&#10;Description automatically generated">
            <a:extLst>
              <a:ext uri="{FF2B5EF4-FFF2-40B4-BE49-F238E27FC236}">
                <a16:creationId xmlns:a16="http://schemas.microsoft.com/office/drawing/2014/main" id="{A1A010C2-9161-5ACF-48F3-FD0421ACE9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0788" y="2678166"/>
            <a:ext cx="587669" cy="47392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509842e-53a5-4bb7-bc73-44700463a8be" xsi:nil="true"/>
    <lcf76f155ced4ddcb4097134ff3c332f xmlns="b409bf46-b67d-4a06-9d8c-c85409b9eb8c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E09B30B5B8CC478F730F47926091CF" ma:contentTypeVersion="17" ma:contentTypeDescription="Create a new document." ma:contentTypeScope="" ma:versionID="95f610ac5acdbdbaad5830d421ec0bcf">
  <xsd:schema xmlns:xsd="http://www.w3.org/2001/XMLSchema" xmlns:xs="http://www.w3.org/2001/XMLSchema" xmlns:p="http://schemas.microsoft.com/office/2006/metadata/properties" xmlns:ns2="b409bf46-b67d-4a06-9d8c-c85409b9eb8c" xmlns:ns3="e509842e-53a5-4bb7-bc73-44700463a8be" targetNamespace="http://schemas.microsoft.com/office/2006/metadata/properties" ma:root="true" ma:fieldsID="cdaea86eb16ac1c9989b4959bbd3fe04" ns2:_="" ns3:_="">
    <xsd:import namespace="b409bf46-b67d-4a06-9d8c-c85409b9eb8c"/>
    <xsd:import namespace="e509842e-53a5-4bb7-bc73-44700463a8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09bf46-b67d-4a06-9d8c-c85409b9eb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f293ec6e-e2cf-44ce-b850-8c312a9f0b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09842e-53a5-4bb7-bc73-44700463a8be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ac3ca479-6195-4458-a539-c91f191387fc}" ma:internalName="TaxCatchAll" ma:showField="CatchAllData" ma:web="e509842e-53a5-4bb7-bc73-44700463a8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A8DD938-C120-438C-83F8-6637E07B5CE5}">
  <ds:schemaRefs>
    <ds:schemaRef ds:uri="http://schemas.microsoft.com/office/2006/metadata/properties"/>
    <ds:schemaRef ds:uri="http://schemas.microsoft.com/office/infopath/2007/PartnerControls"/>
    <ds:schemaRef ds:uri="e509842e-53a5-4bb7-bc73-44700463a8be"/>
    <ds:schemaRef ds:uri="b409bf46-b67d-4a06-9d8c-c85409b9eb8c"/>
  </ds:schemaRefs>
</ds:datastoreItem>
</file>

<file path=customXml/itemProps2.xml><?xml version="1.0" encoding="utf-8"?>
<ds:datastoreItem xmlns:ds="http://schemas.openxmlformats.org/officeDocument/2006/customXml" ds:itemID="{54B44298-00F6-4598-B38C-F36B201260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D30ABE-B823-4059-96D4-DAD9AB7D94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09bf46-b67d-4a06-9d8c-c85409b9eb8c"/>
    <ds:schemaRef ds:uri="e509842e-53a5-4bb7-bc73-44700463a8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85</Words>
  <Application>Microsoft Office PowerPoint</Application>
  <PresentationFormat>On-screen Show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Marks and Spencer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b8907870</dc:creator>
  <cp:lastModifiedBy>Bunce, Caroline</cp:lastModifiedBy>
  <cp:revision>11</cp:revision>
  <dcterms:created xsi:type="dcterms:W3CDTF">2014-11-06T13:45:40Z</dcterms:created>
  <dcterms:modified xsi:type="dcterms:W3CDTF">2023-06-13T15:53:16Z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0x01010010E09B30B5B8CC478F730F47926091CF</vt:lpwstr>
  </property>
  <property fmtid="{D5CDD505-2E9C-101B-9397-08002B2CF9AE}" pid="3" name="MediaServiceImageTags">
    <vt:lpwstr/>
  </property>
</Properties>
</file>