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3" r:id="rId5"/>
    <p:sldId id="266" r:id="rId6"/>
    <p:sldId id="281" r:id="rId7"/>
    <p:sldId id="267" r:id="rId8"/>
    <p:sldId id="268" r:id="rId9"/>
    <p:sldId id="270" r:id="rId10"/>
    <p:sldId id="272" r:id="rId11"/>
    <p:sldId id="274" r:id="rId12"/>
    <p:sldId id="275" r:id="rId13"/>
    <p:sldId id="282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F6C0CF-9F18-4864-A735-B6580B79289F}" v="15" dt="2023-06-28T15:23:01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804" y="-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E763F272-5C70-448F-B8AB-C07A2C79F96F}"/>
    <pc:docChg chg="undo custSel addSld delSld modSld">
      <pc:chgData name="Bunce, Caroline" userId="927ee524-7484-4574-84dc-db5d8ef6b066" providerId="ADAL" clId="{E763F272-5C70-448F-B8AB-C07A2C79F96F}" dt="2022-09-15T10:43:41.799" v="1873" actId="2696"/>
      <pc:docMkLst>
        <pc:docMk/>
      </pc:docMkLst>
      <pc:sldChg chg="addSp delSp modSp del mod">
        <pc:chgData name="Bunce, Caroline" userId="927ee524-7484-4574-84dc-db5d8ef6b066" providerId="ADAL" clId="{E763F272-5C70-448F-B8AB-C07A2C79F96F}" dt="2022-09-15T10:43:41.799" v="1873" actId="2696"/>
        <pc:sldMkLst>
          <pc:docMk/>
          <pc:sldMk cId="3224347843" sldId="257"/>
        </pc:sldMkLst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4" creationId="{335B6438-6D63-63D0-0B5C-6908EAEACD3F}"/>
          </ac:spMkLst>
        </pc:spChg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7" creationId="{0611268A-7C6D-3037-023B-51B33CE3337A}"/>
          </ac:spMkLst>
        </pc:spChg>
        <pc:spChg chg="mod">
          <ac:chgData name="Bunce, Caroline" userId="927ee524-7484-4574-84dc-db5d8ef6b066" providerId="ADAL" clId="{E763F272-5C70-448F-B8AB-C07A2C79F96F}" dt="2022-08-30T11:16:16.860" v="1465"/>
          <ac:spMkLst>
            <pc:docMk/>
            <pc:sldMk cId="3224347843" sldId="257"/>
            <ac:spMk id="10" creationId="{CEC8A5E3-E233-4C95-9786-1F4612B34534}"/>
          </ac:spMkLst>
        </pc:spChg>
        <pc:grpChg chg="add mod">
          <ac:chgData name="Bunce, Caroline" userId="927ee524-7484-4574-84dc-db5d8ef6b066" providerId="ADAL" clId="{E763F272-5C70-448F-B8AB-C07A2C79F96F}" dt="2022-08-30T11:16:16.860" v="1465"/>
          <ac:grpSpMkLst>
            <pc:docMk/>
            <pc:sldMk cId="3224347843" sldId="257"/>
            <ac:grpSpMk id="2" creationId="{586B3DD0-69AB-3676-2BFA-457FCC42C5C8}"/>
          </ac:grpSpMkLst>
        </pc:grpChg>
        <pc:grpChg chg="add mod">
          <ac:chgData name="Bunce, Caroline" userId="927ee524-7484-4574-84dc-db5d8ef6b066" providerId="ADAL" clId="{E763F272-5C70-448F-B8AB-C07A2C79F96F}" dt="2022-08-30T11:16:16.860" v="1465"/>
          <ac:grpSpMkLst>
            <pc:docMk/>
            <pc:sldMk cId="3224347843" sldId="257"/>
            <ac:grpSpMk id="5" creationId="{8A7C11CE-4029-BC5B-33FD-CE88013A379F}"/>
          </ac:grpSpMkLst>
        </pc:grpChg>
        <pc:grpChg chg="add del mod">
          <ac:chgData name="Bunce, Caroline" userId="927ee524-7484-4574-84dc-db5d8ef6b066" providerId="ADAL" clId="{E763F272-5C70-448F-B8AB-C07A2C79F96F}" dt="2022-08-30T11:16:21.525" v="1466" actId="478"/>
          <ac:grpSpMkLst>
            <pc:docMk/>
            <pc:sldMk cId="3224347843" sldId="257"/>
            <ac:grpSpMk id="8" creationId="{3C2058AC-AF41-EB3B-F862-1027B3601375}"/>
          </ac:grpSpMkLst>
        </pc:grp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3" creationId="{EB238B9F-7BF6-7A9D-4D72-3B966C4B3DB0}"/>
          </ac:picMkLst>
        </pc:pic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6" creationId="{3E5E6F5F-2090-06C0-F11D-8ED1540AE35D}"/>
          </ac:picMkLst>
        </pc:picChg>
        <pc:picChg chg="mod">
          <ac:chgData name="Bunce, Caroline" userId="927ee524-7484-4574-84dc-db5d8ef6b066" providerId="ADAL" clId="{E763F272-5C70-448F-B8AB-C07A2C79F96F}" dt="2022-08-30T11:16:16.860" v="1465"/>
          <ac:picMkLst>
            <pc:docMk/>
            <pc:sldMk cId="3224347843" sldId="257"/>
            <ac:picMk id="9" creationId="{A2203F46-25D3-5C3C-900A-F73BBF303DA5}"/>
          </ac:picMkLst>
        </pc:picChg>
      </pc:sldChg>
      <pc:sldChg chg="modSp mod">
        <pc:chgData name="Bunce, Caroline" userId="927ee524-7484-4574-84dc-db5d8ef6b066" providerId="ADAL" clId="{E763F272-5C70-448F-B8AB-C07A2C79F96F}" dt="2022-08-23T10:52:56.963" v="214" actId="20577"/>
        <pc:sldMkLst>
          <pc:docMk/>
          <pc:sldMk cId="3758159291" sldId="266"/>
        </pc:sldMkLst>
        <pc:spChg chg="mod">
          <ac:chgData name="Bunce, Caroline" userId="927ee524-7484-4574-84dc-db5d8ef6b066" providerId="ADAL" clId="{E763F272-5C70-448F-B8AB-C07A2C79F96F}" dt="2022-08-23T10:52:56.963" v="214" actId="20577"/>
          <ac:spMkLst>
            <pc:docMk/>
            <pc:sldMk cId="3758159291" sldId="266"/>
            <ac:spMk id="4" creationId="{97CC8D15-3202-38DB-BB4A-46FF73D57D5C}"/>
          </ac:spMkLst>
        </pc:spChg>
      </pc:sldChg>
      <pc:sldChg chg="addSp modSp mod">
        <pc:chgData name="Bunce, Caroline" userId="927ee524-7484-4574-84dc-db5d8ef6b066" providerId="ADAL" clId="{E763F272-5C70-448F-B8AB-C07A2C79F96F}" dt="2022-08-30T11:17:22.743" v="1468" actId="1076"/>
        <pc:sldMkLst>
          <pc:docMk/>
          <pc:sldMk cId="1408957483" sldId="267"/>
        </pc:sldMkLst>
        <pc:spChg chg="mod">
          <ac:chgData name="Bunce, Caroline" userId="927ee524-7484-4574-84dc-db5d8ef6b066" providerId="ADAL" clId="{E763F272-5C70-448F-B8AB-C07A2C79F96F}" dt="2022-08-23T10:54:20.128" v="377" actId="1076"/>
          <ac:spMkLst>
            <pc:docMk/>
            <pc:sldMk cId="1408957483" sldId="267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7:18.693" v="1467"/>
          <ac:spMkLst>
            <pc:docMk/>
            <pc:sldMk cId="1408957483" sldId="267"/>
            <ac:spMk id="7" creationId="{98B8687A-B4D5-FE1D-2E87-C6350031DCA9}"/>
          </ac:spMkLst>
        </pc:spChg>
        <pc:grpChg chg="add mod">
          <ac:chgData name="Bunce, Caroline" userId="927ee524-7484-4574-84dc-db5d8ef6b066" providerId="ADAL" clId="{E763F272-5C70-448F-B8AB-C07A2C79F96F}" dt="2022-08-30T11:17:18.693" v="1467"/>
          <ac:grpSpMkLst>
            <pc:docMk/>
            <pc:sldMk cId="1408957483" sldId="267"/>
            <ac:grpSpMk id="4" creationId="{2AE799D6-DE7A-D1CE-366F-B6215262355E}"/>
          </ac:grpSpMkLst>
        </pc:grpChg>
        <pc:picChg chg="add mod">
          <ac:chgData name="Bunce, Caroline" userId="927ee524-7484-4574-84dc-db5d8ef6b066" providerId="ADAL" clId="{E763F272-5C70-448F-B8AB-C07A2C79F96F}" dt="2022-08-30T11:17:22.743" v="1468" actId="1076"/>
          <ac:picMkLst>
            <pc:docMk/>
            <pc:sldMk cId="1408957483" sldId="267"/>
            <ac:picMk id="3" creationId="{A8D84561-8D4E-F9D8-1541-BCCE8A590A9C}"/>
          </ac:picMkLst>
        </pc:picChg>
        <pc:picChg chg="mod">
          <ac:chgData name="Bunce, Caroline" userId="927ee524-7484-4574-84dc-db5d8ef6b066" providerId="ADAL" clId="{E763F272-5C70-448F-B8AB-C07A2C79F96F}" dt="2022-08-30T11:17:18.693" v="1467"/>
          <ac:picMkLst>
            <pc:docMk/>
            <pc:sldMk cId="1408957483" sldId="267"/>
            <ac:picMk id="6" creationId="{E87632DD-A147-B91E-6991-21B685DFD5FF}"/>
          </ac:picMkLst>
        </pc:picChg>
      </pc:sldChg>
      <pc:sldChg chg="addSp modSp mod">
        <pc:chgData name="Bunce, Caroline" userId="927ee524-7484-4574-84dc-db5d8ef6b066" providerId="ADAL" clId="{E763F272-5C70-448F-B8AB-C07A2C79F96F}" dt="2022-08-30T11:18:00.193" v="1476" actId="1076"/>
        <pc:sldMkLst>
          <pc:docMk/>
          <pc:sldMk cId="2076007051" sldId="268"/>
        </pc:sldMkLst>
        <pc:spChg chg="mod">
          <ac:chgData name="Bunce, Caroline" userId="927ee524-7484-4574-84dc-db5d8ef6b066" providerId="ADAL" clId="{E763F272-5C70-448F-B8AB-C07A2C79F96F}" dt="2022-08-23T10:56:48.549" v="745" actId="20577"/>
          <ac:spMkLst>
            <pc:docMk/>
            <pc:sldMk cId="2076007051" sldId="268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7:42.716" v="1469"/>
          <ac:spMkLst>
            <pc:docMk/>
            <pc:sldMk cId="2076007051" sldId="268"/>
            <ac:spMk id="6" creationId="{EA14E0AA-3B6D-1600-D9F4-A1FC50E122C0}"/>
          </ac:spMkLst>
        </pc:spChg>
        <pc:spChg chg="mod">
          <ac:chgData name="Bunce, Caroline" userId="927ee524-7484-4574-84dc-db5d8ef6b066" providerId="ADAL" clId="{E763F272-5C70-448F-B8AB-C07A2C79F96F}" dt="2022-08-30T11:17:42.716" v="1469"/>
          <ac:spMkLst>
            <pc:docMk/>
            <pc:sldMk cId="2076007051" sldId="268"/>
            <ac:spMk id="9" creationId="{F5D02A38-4DCF-FA60-3593-E130215141C7}"/>
          </ac:spMkLst>
        </pc:spChg>
        <pc:grpChg chg="add mod">
          <ac:chgData name="Bunce, Caroline" userId="927ee524-7484-4574-84dc-db5d8ef6b066" providerId="ADAL" clId="{E763F272-5C70-448F-B8AB-C07A2C79F96F}" dt="2022-08-30T11:17:55.397" v="1473" actId="1076"/>
          <ac:grpSpMkLst>
            <pc:docMk/>
            <pc:sldMk cId="2076007051" sldId="268"/>
            <ac:grpSpMk id="3" creationId="{D6DAE1A4-87FA-09C6-6B05-68EA42AFEE96}"/>
          </ac:grpSpMkLst>
        </pc:grpChg>
        <pc:grpChg chg="add mod">
          <ac:chgData name="Bunce, Caroline" userId="927ee524-7484-4574-84dc-db5d8ef6b066" providerId="ADAL" clId="{E763F272-5C70-448F-B8AB-C07A2C79F96F}" dt="2022-08-30T11:18:00.193" v="1476" actId="1076"/>
          <ac:grpSpMkLst>
            <pc:docMk/>
            <pc:sldMk cId="2076007051" sldId="268"/>
            <ac:grpSpMk id="7" creationId="{0AC3DD1F-B93B-DDFE-B256-CBBD5A454C5C}"/>
          </ac:grpSpMkLst>
        </pc:grpChg>
        <pc:picChg chg="mod">
          <ac:chgData name="Bunce, Caroline" userId="927ee524-7484-4574-84dc-db5d8ef6b066" providerId="ADAL" clId="{E763F272-5C70-448F-B8AB-C07A2C79F96F}" dt="2022-08-30T11:17:42.716" v="1469"/>
          <ac:picMkLst>
            <pc:docMk/>
            <pc:sldMk cId="2076007051" sldId="268"/>
            <ac:picMk id="4" creationId="{DDAB4791-2A97-D7D4-E536-5012CCD59E39}"/>
          </ac:picMkLst>
        </pc:picChg>
        <pc:picChg chg="mod">
          <ac:chgData name="Bunce, Caroline" userId="927ee524-7484-4574-84dc-db5d8ef6b066" providerId="ADAL" clId="{E763F272-5C70-448F-B8AB-C07A2C79F96F}" dt="2022-08-30T11:17:42.716" v="1469"/>
          <ac:picMkLst>
            <pc:docMk/>
            <pc:sldMk cId="2076007051" sldId="268"/>
            <ac:picMk id="8" creationId="{BFBA6508-11C0-C711-59F0-9A314A78C39C}"/>
          </ac:picMkLst>
        </pc:picChg>
      </pc:sldChg>
      <pc:sldChg chg="del">
        <pc:chgData name="Bunce, Caroline" userId="927ee524-7484-4574-84dc-db5d8ef6b066" providerId="ADAL" clId="{E763F272-5C70-448F-B8AB-C07A2C79F96F}" dt="2022-08-23T10:57:03.990" v="746" actId="2696"/>
        <pc:sldMkLst>
          <pc:docMk/>
          <pc:sldMk cId="2421566752" sldId="269"/>
        </pc:sldMkLst>
      </pc:sldChg>
      <pc:sldChg chg="addSp modSp mod">
        <pc:chgData name="Bunce, Caroline" userId="927ee524-7484-4574-84dc-db5d8ef6b066" providerId="ADAL" clId="{E763F272-5C70-448F-B8AB-C07A2C79F96F}" dt="2022-08-30T11:33:24.381" v="1855" actId="1076"/>
        <pc:sldMkLst>
          <pc:docMk/>
          <pc:sldMk cId="3720178649" sldId="270"/>
        </pc:sldMkLst>
        <pc:spChg chg="mod">
          <ac:chgData name="Bunce, Caroline" userId="927ee524-7484-4574-84dc-db5d8ef6b066" providerId="ADAL" clId="{E763F272-5C70-448F-B8AB-C07A2C79F96F}" dt="2022-08-30T11:19:09.984" v="1507" actId="20577"/>
          <ac:spMkLst>
            <pc:docMk/>
            <pc:sldMk cId="3720178649" sldId="270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19:48.366" v="1508"/>
          <ac:spMkLst>
            <pc:docMk/>
            <pc:sldMk cId="3720178649" sldId="270"/>
            <ac:spMk id="6" creationId="{3F6EA1B6-BA73-1059-F4F8-E42F7F922FBA}"/>
          </ac:spMkLst>
        </pc:spChg>
        <pc:grpChg chg="add mod">
          <ac:chgData name="Bunce, Caroline" userId="927ee524-7484-4574-84dc-db5d8ef6b066" providerId="ADAL" clId="{E763F272-5C70-448F-B8AB-C07A2C79F96F}" dt="2022-08-30T11:33:24.381" v="1855" actId="1076"/>
          <ac:grpSpMkLst>
            <pc:docMk/>
            <pc:sldMk cId="3720178649" sldId="270"/>
            <ac:grpSpMk id="3" creationId="{F882343A-9798-7FEA-F084-AC7DB76049D3}"/>
          </ac:grpSpMkLst>
        </pc:grpChg>
        <pc:picChg chg="mod">
          <ac:chgData name="Bunce, Caroline" userId="927ee524-7484-4574-84dc-db5d8ef6b066" providerId="ADAL" clId="{E763F272-5C70-448F-B8AB-C07A2C79F96F}" dt="2022-08-30T11:19:48.366" v="1508"/>
          <ac:picMkLst>
            <pc:docMk/>
            <pc:sldMk cId="3720178649" sldId="270"/>
            <ac:picMk id="4" creationId="{E83FE2B4-8FBE-A8BA-EA04-8C02DA3E5BAA}"/>
          </ac:picMkLst>
        </pc:picChg>
        <pc:picChg chg="add mod">
          <ac:chgData name="Bunce, Caroline" userId="927ee524-7484-4574-84dc-db5d8ef6b066" providerId="ADAL" clId="{E763F272-5C70-448F-B8AB-C07A2C79F96F}" dt="2022-08-30T11:19:58.663" v="1512" actId="1076"/>
          <ac:picMkLst>
            <pc:docMk/>
            <pc:sldMk cId="3720178649" sldId="270"/>
            <ac:picMk id="7" creationId="{5BB4E2C3-DD53-DC65-1A19-12D676E3E25D}"/>
          </ac:picMkLst>
        </pc:picChg>
      </pc:sldChg>
      <pc:sldChg chg="modSp del mod">
        <pc:chgData name="Bunce, Caroline" userId="927ee524-7484-4574-84dc-db5d8ef6b066" providerId="ADAL" clId="{E763F272-5C70-448F-B8AB-C07A2C79F96F}" dt="2022-08-23T10:58:19.614" v="835" actId="2696"/>
        <pc:sldMkLst>
          <pc:docMk/>
          <pc:sldMk cId="2458568299" sldId="271"/>
        </pc:sldMkLst>
        <pc:spChg chg="mod">
          <ac:chgData name="Bunce, Caroline" userId="927ee524-7484-4574-84dc-db5d8ef6b066" providerId="ADAL" clId="{E763F272-5C70-448F-B8AB-C07A2C79F96F}" dt="2022-08-23T10:58:04.673" v="834" actId="20577"/>
          <ac:spMkLst>
            <pc:docMk/>
            <pc:sldMk cId="2458568299" sldId="271"/>
            <ac:spMk id="2" creationId="{54FBEA8F-F6B9-0F2D-E8EE-DF27CEBD205C}"/>
          </ac:spMkLst>
        </pc:spChg>
      </pc:sldChg>
      <pc:sldChg chg="addSp modSp mod">
        <pc:chgData name="Bunce, Caroline" userId="927ee524-7484-4574-84dc-db5d8ef6b066" providerId="ADAL" clId="{E763F272-5C70-448F-B8AB-C07A2C79F96F}" dt="2022-08-30T11:25:06.103" v="1668" actId="1076"/>
        <pc:sldMkLst>
          <pc:docMk/>
          <pc:sldMk cId="1898384080" sldId="272"/>
        </pc:sldMkLst>
        <pc:spChg chg="mod">
          <ac:chgData name="Bunce, Caroline" userId="927ee524-7484-4574-84dc-db5d8ef6b066" providerId="ADAL" clId="{E763F272-5C70-448F-B8AB-C07A2C79F96F}" dt="2022-08-30T11:24:36.768" v="1664" actId="1035"/>
          <ac:spMkLst>
            <pc:docMk/>
            <pc:sldMk cId="1898384080" sldId="272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22:41.109" v="1623" actId="20577"/>
          <ac:spMkLst>
            <pc:docMk/>
            <pc:sldMk cId="1898384080" sldId="272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20:18.459" v="1513"/>
          <ac:spMkLst>
            <pc:docMk/>
            <pc:sldMk cId="1898384080" sldId="272"/>
            <ac:spMk id="6" creationId="{5E54E059-CA37-E2F5-8D0D-1BD5910668CA}"/>
          </ac:spMkLst>
        </pc:spChg>
        <pc:spChg chg="mod">
          <ac:chgData name="Bunce, Caroline" userId="927ee524-7484-4574-84dc-db5d8ef6b066" providerId="ADAL" clId="{E763F272-5C70-448F-B8AB-C07A2C79F96F}" dt="2022-08-30T11:21:10.025" v="1525"/>
          <ac:spMkLst>
            <pc:docMk/>
            <pc:sldMk cId="1898384080" sldId="272"/>
            <ac:spMk id="9" creationId="{8E4C65FB-599D-290E-2615-2D5BF8DC7798}"/>
          </ac:spMkLst>
        </pc:spChg>
        <pc:spChg chg="mod">
          <ac:chgData name="Bunce, Caroline" userId="927ee524-7484-4574-84dc-db5d8ef6b066" providerId="ADAL" clId="{E763F272-5C70-448F-B8AB-C07A2C79F96F}" dt="2022-08-30T11:21:16.106" v="1527"/>
          <ac:spMkLst>
            <pc:docMk/>
            <pc:sldMk cId="1898384080" sldId="272"/>
            <ac:spMk id="13" creationId="{604F711C-E2D5-BEBD-B355-B2165A478DFB}"/>
          </ac:spMkLst>
        </pc:spChg>
        <pc:spChg chg="mod">
          <ac:chgData name="Bunce, Caroline" userId="927ee524-7484-4574-84dc-db5d8ef6b066" providerId="ADAL" clId="{E763F272-5C70-448F-B8AB-C07A2C79F96F}" dt="2022-08-30T11:21:20.527" v="1529"/>
          <ac:spMkLst>
            <pc:docMk/>
            <pc:sldMk cId="1898384080" sldId="272"/>
            <ac:spMk id="17" creationId="{40408B82-C688-70D8-CEA6-DE8075EFB328}"/>
          </ac:spMkLst>
        </pc:spChg>
        <pc:grpChg chg="add mod">
          <ac:chgData name="Bunce, Caroline" userId="927ee524-7484-4574-84dc-db5d8ef6b066" providerId="ADAL" clId="{E763F272-5C70-448F-B8AB-C07A2C79F96F}" dt="2022-08-30T11:20:20.651" v="1514" actId="1076"/>
          <ac:grpSpMkLst>
            <pc:docMk/>
            <pc:sldMk cId="1898384080" sldId="272"/>
            <ac:grpSpMk id="3" creationId="{16B754AA-26D4-C712-A462-555BB1F45252}"/>
          </ac:grpSpMkLst>
        </pc:grpChg>
        <pc:grpChg chg="add mod">
          <ac:chgData name="Bunce, Caroline" userId="927ee524-7484-4574-84dc-db5d8ef6b066" providerId="ADAL" clId="{E763F272-5C70-448F-B8AB-C07A2C79F96F}" dt="2022-08-30T11:21:53.588" v="1578" actId="1037"/>
          <ac:grpSpMkLst>
            <pc:docMk/>
            <pc:sldMk cId="1898384080" sldId="272"/>
            <ac:grpSpMk id="7" creationId="{D93D3B5D-8E3B-AB31-D807-C65D6505512B}"/>
          </ac:grpSpMkLst>
        </pc:grpChg>
        <pc:grpChg chg="add mod">
          <ac:chgData name="Bunce, Caroline" userId="927ee524-7484-4574-84dc-db5d8ef6b066" providerId="ADAL" clId="{E763F272-5C70-448F-B8AB-C07A2C79F96F}" dt="2022-08-30T11:22:12.492" v="1598" actId="1037"/>
          <ac:grpSpMkLst>
            <pc:docMk/>
            <pc:sldMk cId="1898384080" sldId="272"/>
            <ac:grpSpMk id="10" creationId="{3D2DE2C2-DEDD-FDEF-D312-A2535BE2FCDB}"/>
          </ac:grpSpMkLst>
        </pc:grpChg>
        <pc:grpChg chg="add mod">
          <ac:chgData name="Bunce, Caroline" userId="927ee524-7484-4574-84dc-db5d8ef6b066" providerId="ADAL" clId="{E763F272-5C70-448F-B8AB-C07A2C79F96F}" dt="2022-08-30T11:25:06.103" v="1668" actId="1076"/>
          <ac:grpSpMkLst>
            <pc:docMk/>
            <pc:sldMk cId="1898384080" sldId="272"/>
            <ac:grpSpMk id="14" creationId="{CF9BDEBF-A981-6D2D-ABD7-C51678BD6850}"/>
          </ac:grpSpMkLst>
        </pc:grpChg>
        <pc:picChg chg="mod">
          <ac:chgData name="Bunce, Caroline" userId="927ee524-7484-4574-84dc-db5d8ef6b066" providerId="ADAL" clId="{E763F272-5C70-448F-B8AB-C07A2C79F96F}" dt="2022-08-30T11:20:18.459" v="1513"/>
          <ac:picMkLst>
            <pc:docMk/>
            <pc:sldMk cId="1898384080" sldId="272"/>
            <ac:picMk id="4" creationId="{9C1A9050-FC43-2EA8-2723-3FE322632F17}"/>
          </ac:picMkLst>
        </pc:picChg>
        <pc:picChg chg="mod">
          <ac:chgData name="Bunce, Caroline" userId="927ee524-7484-4574-84dc-db5d8ef6b066" providerId="ADAL" clId="{E763F272-5C70-448F-B8AB-C07A2C79F96F}" dt="2022-08-30T11:21:10.025" v="1525"/>
          <ac:picMkLst>
            <pc:docMk/>
            <pc:sldMk cId="1898384080" sldId="272"/>
            <ac:picMk id="8" creationId="{49574A2D-E060-F33E-000F-D3E8291E4047}"/>
          </ac:picMkLst>
        </pc:picChg>
        <pc:picChg chg="mod">
          <ac:chgData name="Bunce, Caroline" userId="927ee524-7484-4574-84dc-db5d8ef6b066" providerId="ADAL" clId="{E763F272-5C70-448F-B8AB-C07A2C79F96F}" dt="2022-08-30T11:21:16.106" v="1527"/>
          <ac:picMkLst>
            <pc:docMk/>
            <pc:sldMk cId="1898384080" sldId="272"/>
            <ac:picMk id="12" creationId="{7FE48B6E-F64A-B5F0-3DB0-16ABF5FCBD93}"/>
          </ac:picMkLst>
        </pc:picChg>
        <pc:picChg chg="mod">
          <ac:chgData name="Bunce, Caroline" userId="927ee524-7484-4574-84dc-db5d8ef6b066" providerId="ADAL" clId="{E763F272-5C70-448F-B8AB-C07A2C79F96F}" dt="2022-08-30T11:21:20.527" v="1529"/>
          <ac:picMkLst>
            <pc:docMk/>
            <pc:sldMk cId="1898384080" sldId="272"/>
            <ac:picMk id="15" creationId="{0EE2D9E2-5226-06B7-09CE-DA468689E572}"/>
          </ac:picMkLst>
        </pc:picChg>
      </pc:sldChg>
      <pc:sldChg chg="del">
        <pc:chgData name="Bunce, Caroline" userId="927ee524-7484-4574-84dc-db5d8ef6b066" providerId="ADAL" clId="{E763F272-5C70-448F-B8AB-C07A2C79F96F}" dt="2022-08-23T11:00:21.781" v="944" actId="2696"/>
        <pc:sldMkLst>
          <pc:docMk/>
          <pc:sldMk cId="1018794879" sldId="273"/>
        </pc:sldMkLst>
      </pc:sldChg>
      <pc:sldChg chg="addSp modSp mod">
        <pc:chgData name="Bunce, Caroline" userId="927ee524-7484-4574-84dc-db5d8ef6b066" providerId="ADAL" clId="{E763F272-5C70-448F-B8AB-C07A2C79F96F}" dt="2022-08-30T11:25:33.338" v="1674" actId="1076"/>
        <pc:sldMkLst>
          <pc:docMk/>
          <pc:sldMk cId="2803510358" sldId="274"/>
        </pc:sldMkLst>
        <pc:spChg chg="mod">
          <ac:chgData name="Bunce, Caroline" userId="927ee524-7484-4574-84dc-db5d8ef6b066" providerId="ADAL" clId="{E763F272-5C70-448F-B8AB-C07A2C79F96F}" dt="2022-08-30T11:24:25.699" v="1654" actId="1035"/>
          <ac:spMkLst>
            <pc:docMk/>
            <pc:sldMk cId="2803510358" sldId="274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24:30.658" v="1655" actId="1076"/>
          <ac:spMkLst>
            <pc:docMk/>
            <pc:sldMk cId="2803510358" sldId="274"/>
            <ac:spMk id="5" creationId="{2EFCA812-6B9E-5052-5689-83CD09A02C45}"/>
          </ac:spMkLst>
        </pc:spChg>
        <pc:spChg chg="mod">
          <ac:chgData name="Bunce, Caroline" userId="927ee524-7484-4574-84dc-db5d8ef6b066" providerId="ADAL" clId="{E763F272-5C70-448F-B8AB-C07A2C79F96F}" dt="2022-08-30T11:24:54.276" v="1665"/>
          <ac:spMkLst>
            <pc:docMk/>
            <pc:sldMk cId="2803510358" sldId="274"/>
            <ac:spMk id="6" creationId="{A5F43417-F167-D6E3-B300-FBD829C93B72}"/>
          </ac:spMkLst>
        </pc:spChg>
        <pc:spChg chg="mod">
          <ac:chgData name="Bunce, Caroline" userId="927ee524-7484-4574-84dc-db5d8ef6b066" providerId="ADAL" clId="{E763F272-5C70-448F-B8AB-C07A2C79F96F}" dt="2022-08-30T11:25:09.479" v="1669"/>
          <ac:spMkLst>
            <pc:docMk/>
            <pc:sldMk cId="2803510358" sldId="274"/>
            <ac:spMk id="9" creationId="{0644C413-7F2E-38DA-2CDE-1A2DD221FF12}"/>
          </ac:spMkLst>
        </pc:spChg>
        <pc:spChg chg="mod">
          <ac:chgData name="Bunce, Caroline" userId="927ee524-7484-4574-84dc-db5d8ef6b066" providerId="ADAL" clId="{E763F272-5C70-448F-B8AB-C07A2C79F96F}" dt="2022-08-30T11:25:17.639" v="1671"/>
          <ac:spMkLst>
            <pc:docMk/>
            <pc:sldMk cId="2803510358" sldId="274"/>
            <ac:spMk id="13" creationId="{F8ADF3EC-F98E-4956-8968-C212DD0F5A6C}"/>
          </ac:spMkLst>
        </pc:spChg>
        <pc:spChg chg="mod">
          <ac:chgData name="Bunce, Caroline" userId="927ee524-7484-4574-84dc-db5d8ef6b066" providerId="ADAL" clId="{E763F272-5C70-448F-B8AB-C07A2C79F96F}" dt="2022-08-30T11:25:25.291" v="1673"/>
          <ac:spMkLst>
            <pc:docMk/>
            <pc:sldMk cId="2803510358" sldId="274"/>
            <ac:spMk id="17" creationId="{4190711A-8E0A-C16D-52A4-0134BD644A3B}"/>
          </ac:spMkLst>
        </pc:spChg>
        <pc:grpChg chg="add mod">
          <ac:chgData name="Bunce, Caroline" userId="927ee524-7484-4574-84dc-db5d8ef6b066" providerId="ADAL" clId="{E763F272-5C70-448F-B8AB-C07A2C79F96F}" dt="2022-08-30T11:24:59.675" v="1667" actId="1076"/>
          <ac:grpSpMkLst>
            <pc:docMk/>
            <pc:sldMk cId="2803510358" sldId="274"/>
            <ac:grpSpMk id="3" creationId="{5DB4FD13-6CC7-F78C-7B19-4FD178935D0B}"/>
          </ac:grpSpMkLst>
        </pc:grpChg>
        <pc:grpChg chg="add mod">
          <ac:chgData name="Bunce, Caroline" userId="927ee524-7484-4574-84dc-db5d8ef6b066" providerId="ADAL" clId="{E763F272-5C70-448F-B8AB-C07A2C79F96F}" dt="2022-08-30T11:25:16.531" v="1670" actId="1076"/>
          <ac:grpSpMkLst>
            <pc:docMk/>
            <pc:sldMk cId="2803510358" sldId="274"/>
            <ac:grpSpMk id="7" creationId="{551E5F51-BB85-450A-BBEC-E30C7BF30DA1}"/>
          </ac:grpSpMkLst>
        </pc:grpChg>
        <pc:grpChg chg="add mod">
          <ac:chgData name="Bunce, Caroline" userId="927ee524-7484-4574-84dc-db5d8ef6b066" providerId="ADAL" clId="{E763F272-5C70-448F-B8AB-C07A2C79F96F}" dt="2022-08-30T11:25:24.350" v="1672" actId="1076"/>
          <ac:grpSpMkLst>
            <pc:docMk/>
            <pc:sldMk cId="2803510358" sldId="274"/>
            <ac:grpSpMk id="10" creationId="{CF6E9EE8-C655-133E-9D2C-44BCE5DD018D}"/>
          </ac:grpSpMkLst>
        </pc:grpChg>
        <pc:grpChg chg="add mod">
          <ac:chgData name="Bunce, Caroline" userId="927ee524-7484-4574-84dc-db5d8ef6b066" providerId="ADAL" clId="{E763F272-5C70-448F-B8AB-C07A2C79F96F}" dt="2022-08-30T11:25:33.338" v="1674" actId="1076"/>
          <ac:grpSpMkLst>
            <pc:docMk/>
            <pc:sldMk cId="2803510358" sldId="274"/>
            <ac:grpSpMk id="14" creationId="{2BCA1C5E-9C62-189B-60B5-FC18B0A1A5B5}"/>
          </ac:grpSpMkLst>
        </pc:grpChg>
        <pc:picChg chg="mod">
          <ac:chgData name="Bunce, Caroline" userId="927ee524-7484-4574-84dc-db5d8ef6b066" providerId="ADAL" clId="{E763F272-5C70-448F-B8AB-C07A2C79F96F}" dt="2022-08-30T11:24:54.276" v="1665"/>
          <ac:picMkLst>
            <pc:docMk/>
            <pc:sldMk cId="2803510358" sldId="274"/>
            <ac:picMk id="4" creationId="{CC811500-7446-400D-890C-2307F89FD607}"/>
          </ac:picMkLst>
        </pc:picChg>
        <pc:picChg chg="mod">
          <ac:chgData name="Bunce, Caroline" userId="927ee524-7484-4574-84dc-db5d8ef6b066" providerId="ADAL" clId="{E763F272-5C70-448F-B8AB-C07A2C79F96F}" dt="2022-08-30T11:25:09.479" v="1669"/>
          <ac:picMkLst>
            <pc:docMk/>
            <pc:sldMk cId="2803510358" sldId="274"/>
            <ac:picMk id="8" creationId="{2408DFB1-4FB2-90CF-79D3-8E25A5742C1F}"/>
          </ac:picMkLst>
        </pc:picChg>
        <pc:picChg chg="mod">
          <ac:chgData name="Bunce, Caroline" userId="927ee524-7484-4574-84dc-db5d8ef6b066" providerId="ADAL" clId="{E763F272-5C70-448F-B8AB-C07A2C79F96F}" dt="2022-08-30T11:25:17.639" v="1671"/>
          <ac:picMkLst>
            <pc:docMk/>
            <pc:sldMk cId="2803510358" sldId="274"/>
            <ac:picMk id="12" creationId="{633C23B1-F525-EADB-1C91-F1D12116958E}"/>
          </ac:picMkLst>
        </pc:picChg>
        <pc:picChg chg="mod">
          <ac:chgData name="Bunce, Caroline" userId="927ee524-7484-4574-84dc-db5d8ef6b066" providerId="ADAL" clId="{E763F272-5C70-448F-B8AB-C07A2C79F96F}" dt="2022-08-30T11:25:25.291" v="1673"/>
          <ac:picMkLst>
            <pc:docMk/>
            <pc:sldMk cId="2803510358" sldId="274"/>
            <ac:picMk id="15" creationId="{D57EAAD6-D923-20A0-378F-80826541FD61}"/>
          </ac:picMkLst>
        </pc:picChg>
      </pc:sldChg>
      <pc:sldChg chg="addSp delSp modSp mod">
        <pc:chgData name="Bunce, Caroline" userId="927ee524-7484-4574-84dc-db5d8ef6b066" providerId="ADAL" clId="{E763F272-5C70-448F-B8AB-C07A2C79F96F}" dt="2022-08-30T11:31:20.573" v="1814" actId="1035"/>
        <pc:sldMkLst>
          <pc:docMk/>
          <pc:sldMk cId="3624185011" sldId="275"/>
        </pc:sldMkLst>
        <pc:spChg chg="mod">
          <ac:chgData name="Bunce, Caroline" userId="927ee524-7484-4574-84dc-db5d8ef6b066" providerId="ADAL" clId="{E763F272-5C70-448F-B8AB-C07A2C79F96F}" dt="2022-08-30T11:26:43.138" v="1679" actId="1076"/>
          <ac:spMkLst>
            <pc:docMk/>
            <pc:sldMk cId="3624185011" sldId="275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31:20.573" v="1814" actId="1035"/>
          <ac:spMkLst>
            <pc:docMk/>
            <pc:sldMk cId="3624185011" sldId="275"/>
            <ac:spMk id="8" creationId="{57A7503F-D337-D9A7-750C-4441FD37CB8B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10" creationId="{24356F51-549F-7B48-2968-4CD37436E290}"/>
          </ac:spMkLst>
        </pc:spChg>
        <pc:spChg chg="mod">
          <ac:chgData name="Bunce, Caroline" userId="927ee524-7484-4574-84dc-db5d8ef6b066" providerId="ADAL" clId="{E763F272-5C70-448F-B8AB-C07A2C79F96F}" dt="2022-08-30T11:29:27.226" v="1759"/>
          <ac:spMkLst>
            <pc:docMk/>
            <pc:sldMk cId="3624185011" sldId="275"/>
            <ac:spMk id="10" creationId="{AE45B10B-A9FC-BB01-9C18-753F36CD5E82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13" creationId="{475D5FF9-EFE2-6C58-44B1-E8E13B97D8F2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4" creationId="{E48CD878-B7F4-ADA5-5537-79065AAE4DC0}"/>
          </ac:spMkLst>
        </pc:spChg>
        <pc:spChg chg="del">
          <ac:chgData name="Bunce, Caroline" userId="927ee524-7484-4574-84dc-db5d8ef6b066" providerId="ADAL" clId="{E763F272-5C70-448F-B8AB-C07A2C79F96F}" dt="2022-08-23T11:01:17.435" v="1015" actId="478"/>
          <ac:spMkLst>
            <pc:docMk/>
            <pc:sldMk cId="3624185011" sldId="275"/>
            <ac:spMk id="15" creationId="{D6E1D7D3-8400-0BF2-7E87-EA0821CBB978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7" creationId="{8C1427E0-F065-E220-D26E-2472DE0068B4}"/>
          </ac:spMkLst>
        </pc:spChg>
        <pc:spChg chg="mod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8" creationId="{E462B22E-3F62-3145-BA50-0B2CCBBDFD67}"/>
          </ac:spMkLst>
        </pc:spChg>
        <pc:spChg chg="mod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19" creationId="{3A550CA1-AD44-CE36-C340-86EC71607A75}"/>
          </ac:spMkLst>
        </pc:spChg>
        <pc:spChg chg="del">
          <ac:chgData name="Bunce, Caroline" userId="927ee524-7484-4574-84dc-db5d8ef6b066" providerId="ADAL" clId="{E763F272-5C70-448F-B8AB-C07A2C79F96F}" dt="2022-08-23T11:01:13.781" v="1014" actId="478"/>
          <ac:spMkLst>
            <pc:docMk/>
            <pc:sldMk cId="3624185011" sldId="275"/>
            <ac:spMk id="20" creationId="{C530475B-81F8-645E-8B93-B6911AE307F7}"/>
          </ac:spMkLst>
        </pc:spChg>
        <pc:spChg chg="mod">
          <ac:chgData name="Bunce, Caroline" userId="927ee524-7484-4574-84dc-db5d8ef6b066" providerId="ADAL" clId="{E763F272-5C70-448F-B8AB-C07A2C79F96F}" dt="2022-08-30T11:27:02.071" v="1685" actId="1076"/>
          <ac:spMkLst>
            <pc:docMk/>
            <pc:sldMk cId="3624185011" sldId="275"/>
            <ac:spMk id="22" creationId="{69D54E97-C8B1-EB3F-B0E9-ECE272F39880}"/>
          </ac:spMkLst>
        </pc:spChg>
        <pc:spChg chg="mod topLvl">
          <ac:chgData name="Bunce, Caroline" userId="927ee524-7484-4574-84dc-db5d8ef6b066" providerId="ADAL" clId="{E763F272-5C70-448F-B8AB-C07A2C79F96F}" dt="2022-08-30T11:29:10.261" v="1757" actId="164"/>
          <ac:spMkLst>
            <pc:docMk/>
            <pc:sldMk cId="3624185011" sldId="275"/>
            <ac:spMk id="24" creationId="{94841FF8-9CF8-E820-56E3-0BC8DC73502F}"/>
          </ac:spMkLst>
        </pc:spChg>
        <pc:spChg chg="mod">
          <ac:chgData name="Bunce, Caroline" userId="927ee524-7484-4574-84dc-db5d8ef6b066" providerId="ADAL" clId="{E763F272-5C70-448F-B8AB-C07A2C79F96F}" dt="2022-08-30T11:29:40.772" v="1762"/>
          <ac:spMkLst>
            <pc:docMk/>
            <pc:sldMk cId="3624185011" sldId="275"/>
            <ac:spMk id="25" creationId="{971C538A-F743-74B3-AE00-B2EA7F6A3874}"/>
          </ac:spMkLst>
        </pc:spChg>
        <pc:spChg chg="add del mod">
          <ac:chgData name="Bunce, Caroline" userId="927ee524-7484-4574-84dc-db5d8ef6b066" providerId="ADAL" clId="{E763F272-5C70-448F-B8AB-C07A2C79F96F}" dt="2022-08-30T11:26:30.906" v="1676" actId="478"/>
          <ac:spMkLst>
            <pc:docMk/>
            <pc:sldMk cId="3624185011" sldId="275"/>
            <ac:spMk id="26" creationId="{28699B9B-5ABB-37AE-B14A-6CD6FEC6952F}"/>
          </ac:spMkLst>
        </pc:spChg>
        <pc:spChg chg="mod">
          <ac:chgData name="Bunce, Caroline" userId="927ee524-7484-4574-84dc-db5d8ef6b066" providerId="ADAL" clId="{E763F272-5C70-448F-B8AB-C07A2C79F96F}" dt="2022-08-30T11:29:44.788" v="1764"/>
          <ac:spMkLst>
            <pc:docMk/>
            <pc:sldMk cId="3624185011" sldId="275"/>
            <ac:spMk id="29" creationId="{B3FE3787-68A7-EB25-EC6F-250DD301AF3A}"/>
          </ac:spMkLst>
        </pc:spChg>
        <pc:grpChg chg="add mod">
          <ac:chgData name="Bunce, Caroline" userId="927ee524-7484-4574-84dc-db5d8ef6b066" providerId="ADAL" clId="{E763F272-5C70-448F-B8AB-C07A2C79F96F}" dt="2022-08-30T11:29:14.224" v="1758" actId="1076"/>
          <ac:grpSpMkLst>
            <pc:docMk/>
            <pc:sldMk cId="3624185011" sldId="275"/>
            <ac:grpSpMk id="3" creationId="{8615DF50-0309-A6A3-AF71-74A3BF3B87F2}"/>
          </ac:grpSpMkLst>
        </pc:grpChg>
        <pc:grpChg chg="add del mod">
          <ac:chgData name="Bunce, Caroline" userId="927ee524-7484-4574-84dc-db5d8ef6b066" providerId="ADAL" clId="{E763F272-5C70-448F-B8AB-C07A2C79F96F}" dt="2022-08-30T11:26:56.004" v="1682" actId="165"/>
          <ac:grpSpMkLst>
            <pc:docMk/>
            <pc:sldMk cId="3624185011" sldId="275"/>
            <ac:grpSpMk id="4" creationId="{FF84BE46-8027-A6B9-055C-9C64540ED52A}"/>
          </ac:grpSpMkLst>
        </pc:grpChg>
        <pc:grpChg chg="add mod">
          <ac:chgData name="Bunce, Caroline" userId="927ee524-7484-4574-84dc-db5d8ef6b066" providerId="ADAL" clId="{E763F272-5C70-448F-B8AB-C07A2C79F96F}" dt="2022-08-30T11:29:32.404" v="1761" actId="1076"/>
          <ac:grpSpMkLst>
            <pc:docMk/>
            <pc:sldMk cId="3624185011" sldId="275"/>
            <ac:grpSpMk id="5" creationId="{F19E77EC-7BC4-B205-2404-FC08F651D74D}"/>
          </ac:grpSpMkLst>
        </pc:grpChg>
        <pc:grpChg chg="add mod">
          <ac:chgData name="Bunce, Caroline" userId="927ee524-7484-4574-84dc-db5d8ef6b066" providerId="ADAL" clId="{E763F272-5C70-448F-B8AB-C07A2C79F96F}" dt="2022-08-30T11:29:43.378" v="1763" actId="1076"/>
          <ac:grpSpMkLst>
            <pc:docMk/>
            <pc:sldMk cId="3624185011" sldId="275"/>
            <ac:grpSpMk id="15" creationId="{90EE250E-41B1-58E5-AB7D-40C40F5FEE42}"/>
          </ac:grpSpMkLst>
        </pc:grpChg>
        <pc:grpChg chg="add mod">
          <ac:chgData name="Bunce, Caroline" userId="927ee524-7484-4574-84dc-db5d8ef6b066" providerId="ADAL" clId="{E763F272-5C70-448F-B8AB-C07A2C79F96F}" dt="2022-08-30T11:29:50.139" v="1767" actId="1076"/>
          <ac:grpSpMkLst>
            <pc:docMk/>
            <pc:sldMk cId="3624185011" sldId="275"/>
            <ac:grpSpMk id="27" creationId="{33831BCA-9909-4071-DA16-91F22C5DB84D}"/>
          </ac:grpSpMkLst>
        </pc:grpChg>
        <pc:picChg chg="del mod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3" creationId="{3E6FE257-DC7B-A379-D4BB-BAFD778EA292}"/>
          </ac:picMkLst>
        </pc:picChg>
        <pc:picChg chg="del mod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5" creationId="{360AAB88-01AA-D76D-AF56-4533D1F39B12}"/>
          </ac:picMkLst>
        </pc:picChg>
        <pc:picChg chg="mod">
          <ac:chgData name="Bunce, Caroline" userId="927ee524-7484-4574-84dc-db5d8ef6b066" providerId="ADAL" clId="{E763F272-5C70-448F-B8AB-C07A2C79F96F}" dt="2022-08-30T11:29:27.226" v="1759"/>
          <ac:picMkLst>
            <pc:docMk/>
            <pc:sldMk cId="3624185011" sldId="275"/>
            <ac:picMk id="6" creationId="{3AC3BA29-DFC8-7880-1492-021F36EF1094}"/>
          </ac:picMkLst>
        </pc:picChg>
        <pc:picChg chg="del">
          <ac:chgData name="Bunce, Caroline" userId="927ee524-7484-4574-84dc-db5d8ef6b066" providerId="ADAL" clId="{E763F272-5C70-448F-B8AB-C07A2C79F96F}" dt="2022-08-23T11:01:06.878" v="1013" actId="478"/>
          <ac:picMkLst>
            <pc:docMk/>
            <pc:sldMk cId="3624185011" sldId="275"/>
            <ac:picMk id="6" creationId="{80511086-A634-3AF9-7C42-E8FA184514AC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7" creationId="{CA47E80C-68B4-CEAE-3B89-D4F4DB12893C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9" creationId="{145779A2-483B-3137-A971-5A715089B6E9}"/>
          </ac:picMkLst>
        </pc:picChg>
        <pc:picChg chg="mod topLvl">
          <ac:chgData name="Bunce, Caroline" userId="927ee524-7484-4574-84dc-db5d8ef6b066" providerId="ADAL" clId="{E763F272-5C70-448F-B8AB-C07A2C79F96F}" dt="2022-08-30T11:29:10.261" v="1757" actId="164"/>
          <ac:picMkLst>
            <pc:docMk/>
            <pc:sldMk cId="3624185011" sldId="275"/>
            <ac:picMk id="12" creationId="{F478BFE5-C772-BA99-137A-631FC3539FE7}"/>
          </ac:picMkLst>
        </pc:picChg>
        <pc:picChg chg="add del mod">
          <ac:chgData name="Bunce, Caroline" userId="927ee524-7484-4574-84dc-db5d8ef6b066" providerId="ADAL" clId="{E763F272-5C70-448F-B8AB-C07A2C79F96F}" dt="2022-08-30T11:29:29.751" v="1760" actId="478"/>
          <ac:picMkLst>
            <pc:docMk/>
            <pc:sldMk cId="3624185011" sldId="275"/>
            <ac:picMk id="13" creationId="{F5266759-F5D0-3B2C-B4D4-76EF86CCB1B4}"/>
          </ac:picMkLst>
        </pc:picChg>
        <pc:picChg chg="mod">
          <ac:chgData name="Bunce, Caroline" userId="927ee524-7484-4574-84dc-db5d8ef6b066" providerId="ADAL" clId="{E763F272-5C70-448F-B8AB-C07A2C79F96F}" dt="2022-08-30T11:29:40.772" v="1762"/>
          <ac:picMkLst>
            <pc:docMk/>
            <pc:sldMk cId="3624185011" sldId="275"/>
            <ac:picMk id="20" creationId="{06479F0E-2699-4242-4A63-279C61B566E7}"/>
          </ac:picMkLst>
        </pc:picChg>
        <pc:picChg chg="mod">
          <ac:chgData name="Bunce, Caroline" userId="927ee524-7484-4574-84dc-db5d8ef6b066" providerId="ADAL" clId="{E763F272-5C70-448F-B8AB-C07A2C79F96F}" dt="2022-08-30T11:29:44.788" v="1764"/>
          <ac:picMkLst>
            <pc:docMk/>
            <pc:sldMk cId="3624185011" sldId="275"/>
            <ac:picMk id="28" creationId="{6A75C0F6-BAE8-4EE8-9B5D-806CC5C1CB1A}"/>
          </ac:picMkLst>
        </pc:picChg>
      </pc:sldChg>
      <pc:sldChg chg="addSp delSp modSp mod">
        <pc:chgData name="Bunce, Caroline" userId="927ee524-7484-4574-84dc-db5d8ef6b066" providerId="ADAL" clId="{E763F272-5C70-448F-B8AB-C07A2C79F96F}" dt="2022-08-30T11:33:32.483" v="1857" actId="1076"/>
        <pc:sldMkLst>
          <pc:docMk/>
          <pc:sldMk cId="3670329691" sldId="276"/>
        </pc:sldMkLst>
        <pc:spChg chg="mod">
          <ac:chgData name="Bunce, Caroline" userId="927ee524-7484-4574-84dc-db5d8ef6b066" providerId="ADAL" clId="{E763F272-5C70-448F-B8AB-C07A2C79F96F}" dt="2022-08-23T11:10:59.249" v="1424" actId="1035"/>
          <ac:spMkLst>
            <pc:docMk/>
            <pc:sldMk cId="3670329691" sldId="276"/>
            <ac:spMk id="2" creationId="{54FBEA8F-F6B9-0F2D-E8EE-DF27CEBD205C}"/>
          </ac:spMkLst>
        </pc:spChg>
        <pc:spChg chg="add mod">
          <ac:chgData name="Bunce, Caroline" userId="927ee524-7484-4574-84dc-db5d8ef6b066" providerId="ADAL" clId="{E763F272-5C70-448F-B8AB-C07A2C79F96F}" dt="2022-08-30T11:33:12.382" v="1854" actId="1036"/>
          <ac:spMkLst>
            <pc:docMk/>
            <pc:sldMk cId="3670329691" sldId="276"/>
            <ac:spMk id="4" creationId="{D6924AD5-F4A2-F566-ADB7-F2375BF47BCA}"/>
          </ac:spMkLst>
        </pc:spChg>
        <pc:spChg chg="mod">
          <ac:chgData name="Bunce, Caroline" userId="927ee524-7484-4574-84dc-db5d8ef6b066" providerId="ADAL" clId="{E763F272-5C70-448F-B8AB-C07A2C79F96F}" dt="2022-08-30T11:33:29.699" v="1856"/>
          <ac:spMkLst>
            <pc:docMk/>
            <pc:sldMk cId="3670329691" sldId="276"/>
            <ac:spMk id="6" creationId="{8FB24EB9-3182-8229-E79C-FAF310D95AF5}"/>
          </ac:spMkLst>
        </pc:spChg>
        <pc:spChg chg="del">
          <ac:chgData name="Bunce, Caroline" userId="927ee524-7484-4574-84dc-db5d8ef6b066" providerId="ADAL" clId="{E763F272-5C70-448F-B8AB-C07A2C79F96F}" dt="2022-08-23T11:07:34.891" v="1218" actId="478"/>
          <ac:spMkLst>
            <pc:docMk/>
            <pc:sldMk cId="3670329691" sldId="276"/>
            <ac:spMk id="7" creationId="{32F1A823-DAB8-A817-46CF-6CF3ACB046CC}"/>
          </ac:spMkLst>
        </pc:spChg>
        <pc:grpChg chg="add mod">
          <ac:chgData name="Bunce, Caroline" userId="927ee524-7484-4574-84dc-db5d8ef6b066" providerId="ADAL" clId="{E763F272-5C70-448F-B8AB-C07A2C79F96F}" dt="2022-08-30T11:33:32.483" v="1857" actId="1076"/>
          <ac:grpSpMkLst>
            <pc:docMk/>
            <pc:sldMk cId="3670329691" sldId="276"/>
            <ac:grpSpMk id="3" creationId="{D680DA84-6D2A-2E18-7EF2-F58EBAE488E1}"/>
          </ac:grpSpMkLst>
        </pc:grpChg>
        <pc:picChg chg="mod">
          <ac:chgData name="Bunce, Caroline" userId="927ee524-7484-4574-84dc-db5d8ef6b066" providerId="ADAL" clId="{E763F272-5C70-448F-B8AB-C07A2C79F96F}" dt="2022-08-30T11:33:29.699" v="1856"/>
          <ac:picMkLst>
            <pc:docMk/>
            <pc:sldMk cId="3670329691" sldId="276"/>
            <ac:picMk id="5" creationId="{0C51BACD-51B6-BFC2-A349-125690095C8B}"/>
          </ac:picMkLst>
        </pc:picChg>
        <pc:picChg chg="del mod">
          <ac:chgData name="Bunce, Caroline" userId="927ee524-7484-4574-84dc-db5d8ef6b066" providerId="ADAL" clId="{E763F272-5C70-448F-B8AB-C07A2C79F96F}" dt="2022-08-23T11:07:15.593" v="1217" actId="478"/>
          <ac:picMkLst>
            <pc:docMk/>
            <pc:sldMk cId="3670329691" sldId="276"/>
            <ac:picMk id="9" creationId="{E6250C45-03AA-7227-2BAA-2503E7CD51D8}"/>
          </ac:picMkLst>
        </pc:picChg>
        <pc:picChg chg="mod">
          <ac:chgData name="Bunce, Caroline" userId="927ee524-7484-4574-84dc-db5d8ef6b066" providerId="ADAL" clId="{E763F272-5C70-448F-B8AB-C07A2C79F96F}" dt="2022-08-30T11:33:03.293" v="1842" actId="1076"/>
          <ac:picMkLst>
            <pc:docMk/>
            <pc:sldMk cId="3670329691" sldId="276"/>
            <ac:picMk id="21" creationId="{CF4E2327-76C9-2C8E-9B6B-9D6055BD3116}"/>
          </ac:picMkLst>
        </pc:picChg>
      </pc:sldChg>
      <pc:sldChg chg="addSp modSp">
        <pc:chgData name="Bunce, Caroline" userId="927ee524-7484-4574-84dc-db5d8ef6b066" providerId="ADAL" clId="{E763F272-5C70-448F-B8AB-C07A2C79F96F}" dt="2022-08-30T11:33:45.848" v="1858"/>
        <pc:sldMkLst>
          <pc:docMk/>
          <pc:sldMk cId="4071370230" sldId="277"/>
        </pc:sldMkLst>
        <pc:spChg chg="mod">
          <ac:chgData name="Bunce, Caroline" userId="927ee524-7484-4574-84dc-db5d8ef6b066" providerId="ADAL" clId="{E763F272-5C70-448F-B8AB-C07A2C79F96F}" dt="2022-08-30T11:33:45.848" v="1858"/>
          <ac:spMkLst>
            <pc:docMk/>
            <pc:sldMk cId="4071370230" sldId="277"/>
            <ac:spMk id="9" creationId="{C8503612-19F8-F953-2353-F441BC44074E}"/>
          </ac:spMkLst>
        </pc:spChg>
        <pc:grpChg chg="add mod">
          <ac:chgData name="Bunce, Caroline" userId="927ee524-7484-4574-84dc-db5d8ef6b066" providerId="ADAL" clId="{E763F272-5C70-448F-B8AB-C07A2C79F96F}" dt="2022-08-30T11:33:45.848" v="1858"/>
          <ac:grpSpMkLst>
            <pc:docMk/>
            <pc:sldMk cId="4071370230" sldId="277"/>
            <ac:grpSpMk id="6" creationId="{B950F960-DAB1-14D4-00A7-63283FB28731}"/>
          </ac:grpSpMkLst>
        </pc:grpChg>
        <pc:picChg chg="mod">
          <ac:chgData name="Bunce, Caroline" userId="927ee524-7484-4574-84dc-db5d8ef6b066" providerId="ADAL" clId="{E763F272-5C70-448F-B8AB-C07A2C79F96F}" dt="2022-08-30T11:33:45.848" v="1858"/>
          <ac:picMkLst>
            <pc:docMk/>
            <pc:sldMk cId="4071370230" sldId="277"/>
            <ac:picMk id="7" creationId="{39F4D18C-2A92-3C6E-435C-256B654C6BA9}"/>
          </ac:picMkLst>
        </pc:picChg>
        <pc:picChg chg="add mod">
          <ac:chgData name="Bunce, Caroline" userId="927ee524-7484-4574-84dc-db5d8ef6b066" providerId="ADAL" clId="{E763F272-5C70-448F-B8AB-C07A2C79F96F}" dt="2022-08-30T11:33:45.848" v="1858"/>
          <ac:picMkLst>
            <pc:docMk/>
            <pc:sldMk cId="4071370230" sldId="277"/>
            <ac:picMk id="10" creationId="{53C66227-9D15-BEA2-D882-8C1D4B31BD06}"/>
          </ac:picMkLst>
        </pc:picChg>
      </pc:sldChg>
      <pc:sldChg chg="addSp delSp modSp mod">
        <pc:chgData name="Bunce, Caroline" userId="927ee524-7484-4574-84dc-db5d8ef6b066" providerId="ADAL" clId="{E763F272-5C70-448F-B8AB-C07A2C79F96F}" dt="2022-09-01T07:56:24.787" v="1871" actId="20577"/>
        <pc:sldMkLst>
          <pc:docMk/>
          <pc:sldMk cId="578012837" sldId="278"/>
        </pc:sldMkLst>
        <pc:spChg chg="mod">
          <ac:chgData name="Bunce, Caroline" userId="927ee524-7484-4574-84dc-db5d8ef6b066" providerId="ADAL" clId="{E763F272-5C70-448F-B8AB-C07A2C79F96F}" dt="2022-08-30T11:34:03.305" v="1859"/>
          <ac:spMkLst>
            <pc:docMk/>
            <pc:sldMk cId="578012837" sldId="278"/>
            <ac:spMk id="5" creationId="{44EAF43F-920E-CA95-F8F2-F11A4DC7874D}"/>
          </ac:spMkLst>
        </pc:spChg>
        <pc:spChg chg="mod">
          <ac:chgData name="Bunce, Caroline" userId="927ee524-7484-4574-84dc-db5d8ef6b066" providerId="ADAL" clId="{E763F272-5C70-448F-B8AB-C07A2C79F96F}" dt="2022-09-01T07:56:18.133" v="1868" actId="1076"/>
          <ac:spMkLst>
            <pc:docMk/>
            <pc:sldMk cId="578012837" sldId="278"/>
            <ac:spMk id="7" creationId="{9E854548-5F5A-01D9-A592-0D07D77873F3}"/>
          </ac:spMkLst>
        </pc:spChg>
        <pc:spChg chg="mod">
          <ac:chgData name="Bunce, Caroline" userId="927ee524-7484-4574-84dc-db5d8ef6b066" providerId="ADAL" clId="{E763F272-5C70-448F-B8AB-C07A2C79F96F}" dt="2022-09-01T07:56:22.103" v="1869" actId="1076"/>
          <ac:spMkLst>
            <pc:docMk/>
            <pc:sldMk cId="578012837" sldId="278"/>
            <ac:spMk id="10" creationId="{823DE2ED-B00A-8FFE-2711-314BF7F48CDE}"/>
          </ac:spMkLst>
        </pc:spChg>
        <pc:spChg chg="mod">
          <ac:chgData name="Bunce, Caroline" userId="927ee524-7484-4574-84dc-db5d8ef6b066" providerId="ADAL" clId="{E763F272-5C70-448F-B8AB-C07A2C79F96F}" dt="2022-09-01T07:56:03.414" v="1865" actId="1076"/>
          <ac:spMkLst>
            <pc:docMk/>
            <pc:sldMk cId="578012837" sldId="278"/>
            <ac:spMk id="24" creationId="{8AE578B8-6AA7-D959-A236-27928F23E41C}"/>
          </ac:spMkLst>
        </pc:spChg>
        <pc:spChg chg="mod">
          <ac:chgData name="Bunce, Caroline" userId="927ee524-7484-4574-84dc-db5d8ef6b066" providerId="ADAL" clId="{E763F272-5C70-448F-B8AB-C07A2C79F96F}" dt="2022-09-01T07:56:24.787" v="1871" actId="20577"/>
          <ac:spMkLst>
            <pc:docMk/>
            <pc:sldMk cId="578012837" sldId="278"/>
            <ac:spMk id="25" creationId="{FE1F288F-60B2-C84B-0E90-089C6B36CF78}"/>
          </ac:spMkLst>
        </pc:spChg>
        <pc:spChg chg="del">
          <ac:chgData name="Bunce, Caroline" userId="927ee524-7484-4574-84dc-db5d8ef6b066" providerId="ADAL" clId="{E763F272-5C70-448F-B8AB-C07A2C79F96F}" dt="2022-08-23T16:16:34.846" v="1463" actId="478"/>
          <ac:spMkLst>
            <pc:docMk/>
            <pc:sldMk cId="578012837" sldId="278"/>
            <ac:spMk id="26" creationId="{030633D5-256E-3609-D06C-CC1A0FF862BC}"/>
          </ac:spMkLst>
        </pc:spChg>
        <pc:spChg chg="del">
          <ac:chgData name="Bunce, Caroline" userId="927ee524-7484-4574-84dc-db5d8ef6b066" providerId="ADAL" clId="{E763F272-5C70-448F-B8AB-C07A2C79F96F}" dt="2022-08-23T16:16:38.062" v="1464" actId="478"/>
          <ac:spMkLst>
            <pc:docMk/>
            <pc:sldMk cId="578012837" sldId="278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E763F272-5C70-448F-B8AB-C07A2C79F96F}" dt="2022-08-30T11:34:03.305" v="1859"/>
          <ac:grpSpMkLst>
            <pc:docMk/>
            <pc:sldMk cId="578012837" sldId="278"/>
            <ac:grpSpMk id="3" creationId="{E1E2AA93-9D56-D6AA-2E22-888F95C8CCBE}"/>
          </ac:grpSpMkLst>
        </pc:grpChg>
        <pc:picChg chg="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4" creationId="{191120A0-189A-6FF4-ACD4-4D37429C0AC1}"/>
          </ac:picMkLst>
        </pc:picChg>
        <pc:picChg chg="add 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6" creationId="{2F851B46-1BB5-5A50-A516-D48C60FB07CD}"/>
          </ac:picMkLst>
        </pc:picChg>
        <pc:picChg chg="add mod">
          <ac:chgData name="Bunce, Caroline" userId="927ee524-7484-4574-84dc-db5d8ef6b066" providerId="ADAL" clId="{E763F272-5C70-448F-B8AB-C07A2C79F96F}" dt="2022-08-30T11:34:03.305" v="1859"/>
          <ac:picMkLst>
            <pc:docMk/>
            <pc:sldMk cId="578012837" sldId="278"/>
            <ac:picMk id="8" creationId="{D6A86601-D6C9-624F-566A-5A84CB42B463}"/>
          </ac:picMkLst>
        </pc:picChg>
      </pc:sldChg>
      <pc:sldChg chg="addSp modSp mod">
        <pc:chgData name="Bunce, Caroline" userId="927ee524-7484-4574-84dc-db5d8ef6b066" providerId="ADAL" clId="{E763F272-5C70-448F-B8AB-C07A2C79F96F}" dt="2022-09-01T07:55:51.422" v="1863" actId="1076"/>
        <pc:sldMkLst>
          <pc:docMk/>
          <pc:sldMk cId="976596684" sldId="279"/>
        </pc:sldMkLst>
        <pc:spChg chg="mod">
          <ac:chgData name="Bunce, Caroline" userId="927ee524-7484-4574-84dc-db5d8ef6b066" providerId="ADAL" clId="{E763F272-5C70-448F-B8AB-C07A2C79F96F}" dt="2022-09-01T07:55:51.422" v="1863" actId="1076"/>
          <ac:spMkLst>
            <pc:docMk/>
            <pc:sldMk cId="976596684" sldId="279"/>
            <ac:spMk id="4" creationId="{B467E6FF-E1A1-4628-42A6-EA54D1CA41B9}"/>
          </ac:spMkLst>
        </pc:spChg>
        <pc:spChg chg="mod">
          <ac:chgData name="Bunce, Caroline" userId="927ee524-7484-4574-84dc-db5d8ef6b066" providerId="ADAL" clId="{E763F272-5C70-448F-B8AB-C07A2C79F96F}" dt="2022-08-23T11:35:56.196" v="1461" actId="20577"/>
          <ac:spMkLst>
            <pc:docMk/>
            <pc:sldMk cId="976596684" sldId="279"/>
            <ac:spMk id="6" creationId="{956B9DC7-C837-61B5-A6B4-895BE48BF6A3}"/>
          </ac:spMkLst>
        </pc:spChg>
        <pc:spChg chg="mod">
          <ac:chgData name="Bunce, Caroline" userId="927ee524-7484-4574-84dc-db5d8ef6b066" providerId="ADAL" clId="{E763F272-5C70-448F-B8AB-C07A2C79F96F}" dt="2022-08-30T11:34:28.440" v="1860"/>
          <ac:spMkLst>
            <pc:docMk/>
            <pc:sldMk cId="976596684" sldId="279"/>
            <ac:spMk id="9" creationId="{D8C2678A-8200-AF56-C369-3BF21E21D18B}"/>
          </ac:spMkLst>
        </pc:spChg>
        <pc:spChg chg="mod">
          <ac:chgData name="Bunce, Caroline" userId="927ee524-7484-4574-84dc-db5d8ef6b066" providerId="ADAL" clId="{E763F272-5C70-448F-B8AB-C07A2C79F96F}" dt="2022-08-30T11:34:28.440" v="1860"/>
          <ac:spMkLst>
            <pc:docMk/>
            <pc:sldMk cId="976596684" sldId="279"/>
            <ac:spMk id="15" creationId="{645C1080-7740-7915-9E95-E2E27140A98E}"/>
          </ac:spMkLst>
        </pc:spChg>
        <pc:grpChg chg="add mod">
          <ac:chgData name="Bunce, Caroline" userId="927ee524-7484-4574-84dc-db5d8ef6b066" providerId="ADAL" clId="{E763F272-5C70-448F-B8AB-C07A2C79F96F}" dt="2022-08-30T11:34:28.440" v="1860"/>
          <ac:grpSpMkLst>
            <pc:docMk/>
            <pc:sldMk cId="976596684" sldId="279"/>
            <ac:grpSpMk id="5" creationId="{5011D259-9F7B-39AB-AB98-00C52BED7235}"/>
          </ac:grpSpMkLst>
        </pc:grpChg>
        <pc:grpChg chg="add mod">
          <ac:chgData name="Bunce, Caroline" userId="927ee524-7484-4574-84dc-db5d8ef6b066" providerId="ADAL" clId="{E763F272-5C70-448F-B8AB-C07A2C79F96F}" dt="2022-08-30T11:34:28.440" v="1860"/>
          <ac:grpSpMkLst>
            <pc:docMk/>
            <pc:sldMk cId="976596684" sldId="279"/>
            <ac:grpSpMk id="10" creationId="{DA6CEEE4-4F20-A496-5BE7-3442AC377013}"/>
          </ac:grpSpMkLst>
        </pc:grpChg>
        <pc:picChg chg="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7" creationId="{695C84A2-1005-AFFB-A06B-732D37BFBED8}"/>
          </ac:picMkLst>
        </pc:picChg>
        <pc:picChg chg="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14" creationId="{38CE6112-A7B8-229F-8321-94A83DFD2D9B}"/>
          </ac:picMkLst>
        </pc:picChg>
        <pc:picChg chg="add mod">
          <ac:chgData name="Bunce, Caroline" userId="927ee524-7484-4574-84dc-db5d8ef6b066" providerId="ADAL" clId="{E763F272-5C70-448F-B8AB-C07A2C79F96F}" dt="2022-08-30T11:34:28.440" v="1860"/>
          <ac:picMkLst>
            <pc:docMk/>
            <pc:sldMk cId="976596684" sldId="279"/>
            <ac:picMk id="17" creationId="{E93F678C-8342-C0C2-8AB2-D2BA4B2D609A}"/>
          </ac:picMkLst>
        </pc:picChg>
      </pc:sldChg>
      <pc:sldChg chg="addSp modSp mod">
        <pc:chgData name="Bunce, Caroline" userId="927ee524-7484-4574-84dc-db5d8ef6b066" providerId="ADAL" clId="{E763F272-5C70-448F-B8AB-C07A2C79F96F}" dt="2022-08-30T11:34:56.637" v="1862" actId="1076"/>
        <pc:sldMkLst>
          <pc:docMk/>
          <pc:sldMk cId="2969803204" sldId="280"/>
        </pc:sldMkLst>
        <pc:spChg chg="mod">
          <ac:chgData name="Bunce, Caroline" userId="927ee524-7484-4574-84dc-db5d8ef6b066" providerId="ADAL" clId="{E763F272-5C70-448F-B8AB-C07A2C79F96F}" dt="2022-08-30T11:34:44.600" v="1861"/>
          <ac:spMkLst>
            <pc:docMk/>
            <pc:sldMk cId="2969803204" sldId="280"/>
            <ac:spMk id="5" creationId="{E1CF6D52-6CDC-7ED8-B1C3-829AE8B89A94}"/>
          </ac:spMkLst>
        </pc:spChg>
        <pc:spChg chg="mod">
          <ac:chgData name="Bunce, Caroline" userId="927ee524-7484-4574-84dc-db5d8ef6b066" providerId="ADAL" clId="{E763F272-5C70-448F-B8AB-C07A2C79F96F}" dt="2022-08-30T11:34:44.600" v="1861"/>
          <ac:spMkLst>
            <pc:docMk/>
            <pc:sldMk cId="2969803204" sldId="280"/>
            <ac:spMk id="9" creationId="{7C903CF2-E2E2-5A90-C386-C29E5A5CC3D5}"/>
          </ac:spMkLst>
        </pc:spChg>
        <pc:grpChg chg="add mod">
          <ac:chgData name="Bunce, Caroline" userId="927ee524-7484-4574-84dc-db5d8ef6b066" providerId="ADAL" clId="{E763F272-5C70-448F-B8AB-C07A2C79F96F}" dt="2022-08-30T11:34:44.600" v="1861"/>
          <ac:grpSpMkLst>
            <pc:docMk/>
            <pc:sldMk cId="2969803204" sldId="280"/>
            <ac:grpSpMk id="3" creationId="{0CB81D65-C616-4BA4-61F1-F001414F37BB}"/>
          </ac:grpSpMkLst>
        </pc:grpChg>
        <pc:grpChg chg="add mod">
          <ac:chgData name="Bunce, Caroline" userId="927ee524-7484-4574-84dc-db5d8ef6b066" providerId="ADAL" clId="{E763F272-5C70-448F-B8AB-C07A2C79F96F}" dt="2022-08-30T11:34:44.600" v="1861"/>
          <ac:grpSpMkLst>
            <pc:docMk/>
            <pc:sldMk cId="2969803204" sldId="280"/>
            <ac:grpSpMk id="6" creationId="{5953A707-51BC-8D6B-FEB6-F96A3D953BD5}"/>
          </ac:grpSpMkLst>
        </pc:grpChg>
        <pc:picChg chg="mod">
          <ac:chgData name="Bunce, Caroline" userId="927ee524-7484-4574-84dc-db5d8ef6b066" providerId="ADAL" clId="{E763F272-5C70-448F-B8AB-C07A2C79F96F}" dt="2022-08-30T11:34:44.600" v="1861"/>
          <ac:picMkLst>
            <pc:docMk/>
            <pc:sldMk cId="2969803204" sldId="280"/>
            <ac:picMk id="4" creationId="{47F58718-7B76-8704-F7E4-FEFF308258DE}"/>
          </ac:picMkLst>
        </pc:picChg>
        <pc:picChg chg="mod">
          <ac:chgData name="Bunce, Caroline" userId="927ee524-7484-4574-84dc-db5d8ef6b066" providerId="ADAL" clId="{E763F272-5C70-448F-B8AB-C07A2C79F96F}" dt="2022-08-30T11:34:44.600" v="1861"/>
          <ac:picMkLst>
            <pc:docMk/>
            <pc:sldMk cId="2969803204" sldId="280"/>
            <ac:picMk id="8" creationId="{3E06EC90-805B-782A-C4AA-03B0B2E4F0F8}"/>
          </ac:picMkLst>
        </pc:picChg>
        <pc:picChg chg="add mod">
          <ac:chgData name="Bunce, Caroline" userId="927ee524-7484-4574-84dc-db5d8ef6b066" providerId="ADAL" clId="{E763F272-5C70-448F-B8AB-C07A2C79F96F}" dt="2022-08-30T11:34:56.637" v="1862" actId="1076"/>
          <ac:picMkLst>
            <pc:docMk/>
            <pc:sldMk cId="2969803204" sldId="280"/>
            <ac:picMk id="10" creationId="{5B5B86F8-582E-8910-9FBB-79F438F979BF}"/>
          </ac:picMkLst>
        </pc:picChg>
      </pc:sldChg>
      <pc:sldChg chg="add">
        <pc:chgData name="Bunce, Caroline" userId="927ee524-7484-4574-84dc-db5d8ef6b066" providerId="ADAL" clId="{E763F272-5C70-448F-B8AB-C07A2C79F96F}" dt="2022-08-23T16:07:48.415" v="1462"/>
        <pc:sldMkLst>
          <pc:docMk/>
          <pc:sldMk cId="2133074104" sldId="281"/>
        </pc:sldMkLst>
      </pc:sldChg>
      <pc:sldChg chg="addSp delSp modSp add mod">
        <pc:chgData name="Bunce, Caroline" userId="927ee524-7484-4574-84dc-db5d8ef6b066" providerId="ADAL" clId="{E763F272-5C70-448F-B8AB-C07A2C79F96F}" dt="2022-08-30T11:32:30.703" v="1840" actId="1076"/>
        <pc:sldMkLst>
          <pc:docMk/>
          <pc:sldMk cId="1536292569" sldId="282"/>
        </pc:sldMkLst>
        <pc:spChg chg="mod">
          <ac:chgData name="Bunce, Caroline" userId="927ee524-7484-4574-84dc-db5d8ef6b066" providerId="ADAL" clId="{E763F272-5C70-448F-B8AB-C07A2C79F96F}" dt="2022-08-30T11:31:26.827" v="1821" actId="1035"/>
          <ac:spMkLst>
            <pc:docMk/>
            <pc:sldMk cId="1536292569" sldId="282"/>
            <ac:spMk id="2" creationId="{54FBEA8F-F6B9-0F2D-E8EE-DF27CEBD205C}"/>
          </ac:spMkLst>
        </pc:spChg>
        <pc:spChg chg="mod">
          <ac:chgData name="Bunce, Caroline" userId="927ee524-7484-4574-84dc-db5d8ef6b066" providerId="ADAL" clId="{E763F272-5C70-448F-B8AB-C07A2C79F96F}" dt="2022-08-30T11:31:38.984" v="1823"/>
          <ac:spMkLst>
            <pc:docMk/>
            <pc:sldMk cId="1536292569" sldId="282"/>
            <ac:spMk id="6" creationId="{7D96DF26-CFF0-F325-0E13-97B677FAE98C}"/>
          </ac:spMkLst>
        </pc:spChg>
        <pc:spChg chg="del">
          <ac:chgData name="Bunce, Caroline" userId="927ee524-7484-4574-84dc-db5d8ef6b066" providerId="ADAL" clId="{E763F272-5C70-448F-B8AB-C07A2C79F96F}" dt="2022-08-30T11:29:56.568" v="1769" actId="478"/>
          <ac:spMkLst>
            <pc:docMk/>
            <pc:sldMk cId="1536292569" sldId="282"/>
            <ac:spMk id="8" creationId="{57A7503F-D337-D9A7-750C-4441FD37CB8B}"/>
          </ac:spMkLst>
        </pc:spChg>
        <pc:spChg chg="mod">
          <ac:chgData name="Bunce, Caroline" userId="927ee524-7484-4574-84dc-db5d8ef6b066" providerId="ADAL" clId="{E763F272-5C70-448F-B8AB-C07A2C79F96F}" dt="2022-08-30T11:32:15.033" v="1836"/>
          <ac:spMkLst>
            <pc:docMk/>
            <pc:sldMk cId="1536292569" sldId="282"/>
            <ac:spMk id="15" creationId="{3AA14F20-DD35-B165-54FE-A20DE17A0109}"/>
          </ac:spMkLst>
        </pc:spChg>
        <pc:spChg chg="mod">
          <ac:chgData name="Bunce, Caroline" userId="927ee524-7484-4574-84dc-db5d8ef6b066" providerId="ADAL" clId="{E763F272-5C70-448F-B8AB-C07A2C79F96F}" dt="2022-08-30T11:31:28.746" v="1822" actId="1076"/>
          <ac:spMkLst>
            <pc:docMk/>
            <pc:sldMk cId="1536292569" sldId="282"/>
            <ac:spMk id="23" creationId="{D1228DA3-DBE6-6510-0A20-198E9A46D18D}"/>
          </ac:spMkLst>
        </pc:spChg>
        <pc:spChg chg="mod">
          <ac:chgData name="Bunce, Caroline" userId="927ee524-7484-4574-84dc-db5d8ef6b066" providerId="ADAL" clId="{E763F272-5C70-448F-B8AB-C07A2C79F96F}" dt="2022-08-30T11:30:58.633" v="1809" actId="1035"/>
          <ac:spMkLst>
            <pc:docMk/>
            <pc:sldMk cId="1536292569" sldId="282"/>
            <ac:spMk id="26" creationId="{28699B9B-5ABB-37AE-B14A-6CD6FEC6952F}"/>
          </ac:spMkLst>
        </pc:spChg>
        <pc:grpChg chg="add mod">
          <ac:chgData name="Bunce, Caroline" userId="927ee524-7484-4574-84dc-db5d8ef6b066" providerId="ADAL" clId="{E763F272-5C70-448F-B8AB-C07A2C79F96F}" dt="2022-08-30T11:32:00.038" v="1835" actId="688"/>
          <ac:grpSpMkLst>
            <pc:docMk/>
            <pc:sldMk cId="1536292569" sldId="282"/>
            <ac:grpSpMk id="3" creationId="{428B2496-5D44-D209-A50A-624063CD6130}"/>
          </ac:grpSpMkLst>
        </pc:grpChg>
        <pc:grpChg chg="del">
          <ac:chgData name="Bunce, Caroline" userId="927ee524-7484-4574-84dc-db5d8ef6b066" providerId="ADAL" clId="{E763F272-5C70-448F-B8AB-C07A2C79F96F}" dt="2022-08-30T11:29:54.466" v="1768" actId="478"/>
          <ac:grpSpMkLst>
            <pc:docMk/>
            <pc:sldMk cId="1536292569" sldId="282"/>
            <ac:grpSpMk id="4" creationId="{FF84BE46-8027-A6B9-055C-9C64540ED52A}"/>
          </ac:grpSpMkLst>
        </pc:grpChg>
        <pc:grpChg chg="add mod">
          <ac:chgData name="Bunce, Caroline" userId="927ee524-7484-4574-84dc-db5d8ef6b066" providerId="ADAL" clId="{E763F272-5C70-448F-B8AB-C07A2C79F96F}" dt="2022-08-30T11:32:30.703" v="1840" actId="1076"/>
          <ac:grpSpMkLst>
            <pc:docMk/>
            <pc:sldMk cId="1536292569" sldId="282"/>
            <ac:grpSpMk id="10" creationId="{861E70B5-7A0A-F82B-57E5-868AC7977867}"/>
          </ac:grpSpMkLst>
        </pc:grpChg>
        <pc:picChg chg="mod">
          <ac:chgData name="Bunce, Caroline" userId="927ee524-7484-4574-84dc-db5d8ef6b066" providerId="ADAL" clId="{E763F272-5C70-448F-B8AB-C07A2C79F96F}" dt="2022-08-30T11:31:38.984" v="1823"/>
          <ac:picMkLst>
            <pc:docMk/>
            <pc:sldMk cId="1536292569" sldId="282"/>
            <ac:picMk id="5" creationId="{A02364BD-871F-8F6E-3951-ACB453C05035}"/>
          </ac:picMkLst>
        </pc:picChg>
        <pc:picChg chg="mod">
          <ac:chgData name="Bunce, Caroline" userId="927ee524-7484-4574-84dc-db5d8ef6b066" providerId="ADAL" clId="{E763F272-5C70-448F-B8AB-C07A2C79F96F}" dt="2022-08-30T11:32:15.033" v="1836"/>
          <ac:picMkLst>
            <pc:docMk/>
            <pc:sldMk cId="1536292569" sldId="282"/>
            <ac:picMk id="13" creationId="{47DD7E94-2D4B-4D9E-E982-9057BF18CB95}"/>
          </ac:picMkLst>
        </pc:picChg>
      </pc:sldChg>
      <pc:sldChg chg="add">
        <pc:chgData name="Bunce, Caroline" userId="927ee524-7484-4574-84dc-db5d8ef6b066" providerId="ADAL" clId="{E763F272-5C70-448F-B8AB-C07A2C79F96F}" dt="2022-09-15T10:43:38.444" v="1872"/>
        <pc:sldMkLst>
          <pc:docMk/>
          <pc:sldMk cId="4111107070" sldId="283"/>
        </pc:sldMkLst>
      </pc:sldChg>
    </pc:docChg>
  </pc:docChgLst>
  <pc:docChgLst>
    <pc:chgData name="Bunce, Caroline" userId="927ee524-7484-4574-84dc-db5d8ef6b066" providerId="ADAL" clId="{CF779DB3-6A90-4F74-B3B9-E5D18F353E6E}"/>
    <pc:docChg chg="undo custSel addSld delSld modSld">
      <pc:chgData name="Bunce, Caroline" userId="927ee524-7484-4574-84dc-db5d8ef6b066" providerId="ADAL" clId="{CF779DB3-6A90-4F74-B3B9-E5D18F353E6E}" dt="2022-08-23T10:49:18.679" v="2240" actId="20577"/>
      <pc:docMkLst>
        <pc:docMk/>
      </pc:docMkLst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2153074387" sldId="256"/>
        </pc:sldMkLst>
      </pc:sldChg>
      <pc:sldChg chg="addSp delSp modSp mod">
        <pc:chgData name="Bunce, Caroline" userId="927ee524-7484-4574-84dc-db5d8ef6b066" providerId="ADAL" clId="{CF779DB3-6A90-4F74-B3B9-E5D18F353E6E}" dt="2022-08-18T08:43:31.710" v="315" actId="1076"/>
        <pc:sldMkLst>
          <pc:docMk/>
          <pc:sldMk cId="3224347843" sldId="257"/>
        </pc:sldMkLst>
        <pc:spChg chg="add del mod">
          <ac:chgData name="Bunce, Caroline" userId="927ee524-7484-4574-84dc-db5d8ef6b066" providerId="ADAL" clId="{CF779DB3-6A90-4F74-B3B9-E5D18F353E6E}" dt="2022-08-18T08:22:30.723" v="74" actId="478"/>
          <ac:spMkLst>
            <pc:docMk/>
            <pc:sldMk cId="3224347843" sldId="257"/>
            <ac:spMk id="12" creationId="{33411EF7-F85C-BBC8-2B59-7B7B781BAFA8}"/>
          </ac:spMkLst>
        </pc:spChg>
        <pc:spChg chg="add del">
          <ac:chgData name="Bunce, Caroline" userId="927ee524-7484-4574-84dc-db5d8ef6b066" providerId="ADAL" clId="{CF779DB3-6A90-4F74-B3B9-E5D18F353E6E}" dt="2022-08-18T08:23:05.433" v="78" actId="478"/>
          <ac:spMkLst>
            <pc:docMk/>
            <pc:sldMk cId="3224347843" sldId="257"/>
            <ac:spMk id="13" creationId="{9CB8E8D9-DD28-6607-D82D-D03F91E16538}"/>
          </ac:spMkLst>
        </pc:spChg>
        <pc:spChg chg="add del mod">
          <ac:chgData name="Bunce, Caroline" userId="927ee524-7484-4574-84dc-db5d8ef6b066" providerId="ADAL" clId="{CF779DB3-6A90-4F74-B3B9-E5D18F353E6E}" dt="2022-08-18T08:34:23.139" v="191" actId="478"/>
          <ac:spMkLst>
            <pc:docMk/>
            <pc:sldMk cId="3224347843" sldId="257"/>
            <ac:spMk id="15" creationId="{F6819363-D30D-22FC-687B-366E32B7F69C}"/>
          </ac:spMkLst>
        </pc:spChg>
        <pc:spChg chg="add mod ord">
          <ac:chgData name="Bunce, Caroline" userId="927ee524-7484-4574-84dc-db5d8ef6b066" providerId="ADAL" clId="{CF779DB3-6A90-4F74-B3B9-E5D18F353E6E}" dt="2022-08-18T08:36:10.209" v="212" actId="171"/>
          <ac:spMkLst>
            <pc:docMk/>
            <pc:sldMk cId="3224347843" sldId="257"/>
            <ac:spMk id="16" creationId="{24765E3A-3604-1ACD-A3BE-6AE3AF151650}"/>
          </ac:spMkLst>
        </pc:spChg>
        <pc:spChg chg="add mod">
          <ac:chgData name="Bunce, Caroline" userId="927ee524-7484-4574-84dc-db5d8ef6b066" providerId="ADAL" clId="{CF779DB3-6A90-4F74-B3B9-E5D18F353E6E}" dt="2022-08-18T08:26:45.146" v="111"/>
          <ac:spMkLst>
            <pc:docMk/>
            <pc:sldMk cId="3224347843" sldId="257"/>
            <ac:spMk id="19" creationId="{3A550CA1-AD44-CE36-C340-86EC71607A75}"/>
          </ac:spMkLst>
        </pc:spChg>
        <pc:spChg chg="add mod ord">
          <ac:chgData name="Bunce, Caroline" userId="927ee524-7484-4574-84dc-db5d8ef6b066" providerId="ADAL" clId="{CF779DB3-6A90-4F74-B3B9-E5D18F353E6E}" dt="2022-08-18T08:40:47.246" v="245" actId="1076"/>
          <ac:spMkLst>
            <pc:docMk/>
            <pc:sldMk cId="3224347843" sldId="257"/>
            <ac:spMk id="22" creationId="{69D54E97-C8B1-EB3F-B0E9-ECE272F39880}"/>
          </ac:spMkLst>
        </pc:spChg>
        <pc:spChg chg="add mod ord">
          <ac:chgData name="Bunce, Caroline" userId="927ee524-7484-4574-84dc-db5d8ef6b066" providerId="ADAL" clId="{CF779DB3-6A90-4F74-B3B9-E5D18F353E6E}" dt="2022-08-18T08:38:21.030" v="232" actId="170"/>
          <ac:spMkLst>
            <pc:docMk/>
            <pc:sldMk cId="3224347843" sldId="257"/>
            <ac:spMk id="23" creationId="{D1228DA3-DBE6-6510-0A20-198E9A46D18D}"/>
          </ac:spMkLst>
        </pc:spChg>
        <pc:spChg chg="add mod">
          <ac:chgData name="Bunce, Caroline" userId="927ee524-7484-4574-84dc-db5d8ef6b066" providerId="ADAL" clId="{CF779DB3-6A90-4F74-B3B9-E5D18F353E6E}" dt="2022-08-18T08:43:21.626" v="311" actId="1036"/>
          <ac:spMkLst>
            <pc:docMk/>
            <pc:sldMk cId="3224347843" sldId="257"/>
            <ac:spMk id="24" creationId="{17B3739A-14D7-41A4-F59F-A0939D1594E6}"/>
          </ac:spMkLst>
        </pc:spChg>
        <pc:spChg chg="add del mod">
          <ac:chgData name="Bunce, Caroline" userId="927ee524-7484-4574-84dc-db5d8ef6b066" providerId="ADAL" clId="{CF779DB3-6A90-4F74-B3B9-E5D18F353E6E}" dt="2022-08-18T08:42:54.418" v="291" actId="478"/>
          <ac:spMkLst>
            <pc:docMk/>
            <pc:sldMk cId="3224347843" sldId="257"/>
            <ac:spMk id="25" creationId="{7DF8982F-D77E-FD11-470A-DA41A3D1A7ED}"/>
          </ac:spMkLst>
        </pc:sp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2" creationId="{853B1D50-BD5C-9B49-A285-08335E1E9BBF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3" creationId="{0FB1027B-F43A-7B48-8E12-66EDB1C9EBB2}"/>
          </ac:picMkLst>
        </pc:picChg>
        <pc:picChg chg="del mod">
          <ac:chgData name="Bunce, Caroline" userId="927ee524-7484-4574-84dc-db5d8ef6b066" providerId="ADAL" clId="{CF779DB3-6A90-4F74-B3B9-E5D18F353E6E}" dt="2022-08-18T08:19:57.094" v="17" actId="478"/>
          <ac:picMkLst>
            <pc:docMk/>
            <pc:sldMk cId="3224347843" sldId="257"/>
            <ac:picMk id="4" creationId="{F540AC42-499C-7B40-8946-D60BE3184C00}"/>
          </ac:picMkLst>
        </pc:picChg>
        <pc:picChg chg="del">
          <ac:chgData name="Bunce, Caroline" userId="927ee524-7484-4574-84dc-db5d8ef6b066" providerId="ADAL" clId="{CF779DB3-6A90-4F74-B3B9-E5D18F353E6E}" dt="2022-08-18T08:17:17.235" v="0" actId="478"/>
          <ac:picMkLst>
            <pc:docMk/>
            <pc:sldMk cId="3224347843" sldId="257"/>
            <ac:picMk id="5" creationId="{30D51A9F-E826-4B21-A28E-C328D1EF14AC}"/>
          </ac:picMkLst>
        </pc:picChg>
        <pc:picChg chg="del mod">
          <ac:chgData name="Bunce, Caroline" userId="927ee524-7484-4574-84dc-db5d8ef6b066" providerId="ADAL" clId="{CF779DB3-6A90-4F74-B3B9-E5D18F353E6E}" dt="2022-08-18T08:32:52.045" v="170" actId="478"/>
          <ac:picMkLst>
            <pc:docMk/>
            <pc:sldMk cId="3224347843" sldId="257"/>
            <ac:picMk id="6" creationId="{F5A496C9-7F5D-D34B-8541-36AB77D03BF9}"/>
          </ac:picMkLst>
        </pc:picChg>
        <pc:picChg chg="del mod">
          <ac:chgData name="Bunce, Caroline" userId="927ee524-7484-4574-84dc-db5d8ef6b066" providerId="ADAL" clId="{CF779DB3-6A90-4F74-B3B9-E5D18F353E6E}" dt="2022-08-18T08:19:46.932" v="15" actId="478"/>
          <ac:picMkLst>
            <pc:docMk/>
            <pc:sldMk cId="3224347843" sldId="257"/>
            <ac:picMk id="8" creationId="{EE3BACA2-12BC-5E44-A1B4-E2B2A6596C8A}"/>
          </ac:picMkLst>
        </pc:picChg>
        <pc:picChg chg="del mod">
          <ac:chgData name="Bunce, Caroline" userId="927ee524-7484-4574-84dc-db5d8ef6b066" providerId="ADAL" clId="{CF779DB3-6A90-4F74-B3B9-E5D18F353E6E}" dt="2022-08-18T08:17:23.371" v="3" actId="478"/>
          <ac:picMkLst>
            <pc:docMk/>
            <pc:sldMk cId="3224347843" sldId="257"/>
            <ac:picMk id="9" creationId="{79F4F776-2961-6641-B31D-B159DDB80652}"/>
          </ac:picMkLst>
        </pc:picChg>
        <pc:picChg chg="del mod">
          <ac:chgData name="Bunce, Caroline" userId="927ee524-7484-4574-84dc-db5d8ef6b066" providerId="ADAL" clId="{CF779DB3-6A90-4F74-B3B9-E5D18F353E6E}" dt="2022-08-18T08:32:50.036" v="169" actId="478"/>
          <ac:picMkLst>
            <pc:docMk/>
            <pc:sldMk cId="3224347843" sldId="257"/>
            <ac:picMk id="10" creationId="{75732276-1CD0-0546-AC8E-C72D736ACC92}"/>
          </ac:picMkLst>
        </pc:picChg>
        <pc:picChg chg="add mod modCrop">
          <ac:chgData name="Bunce, Caroline" userId="927ee524-7484-4574-84dc-db5d8ef6b066" providerId="ADAL" clId="{CF779DB3-6A90-4F74-B3B9-E5D18F353E6E}" dt="2022-08-18T08:33:07.379" v="178" actId="14100"/>
          <ac:picMkLst>
            <pc:docMk/>
            <pc:sldMk cId="3224347843" sldId="257"/>
            <ac:picMk id="11" creationId="{90E018E8-4032-1584-900A-CDF4381E5109}"/>
          </ac:picMkLst>
        </pc:picChg>
        <pc:picChg chg="del">
          <ac:chgData name="Bunce, Caroline" userId="927ee524-7484-4574-84dc-db5d8ef6b066" providerId="ADAL" clId="{CF779DB3-6A90-4F74-B3B9-E5D18F353E6E}" dt="2022-08-18T08:32:48.616" v="168" actId="478"/>
          <ac:picMkLst>
            <pc:docMk/>
            <pc:sldMk cId="3224347843" sldId="257"/>
            <ac:picMk id="14" creationId="{0CDFACE3-812F-2245-B6D5-DEBBA25B577C}"/>
          </ac:picMkLst>
        </pc:picChg>
        <pc:picChg chg="del">
          <ac:chgData name="Bunce, Caroline" userId="927ee524-7484-4574-84dc-db5d8ef6b066" providerId="ADAL" clId="{CF779DB3-6A90-4F74-B3B9-E5D18F353E6E}" dt="2022-08-18T08:32:57.489" v="173" actId="478"/>
          <ac:picMkLst>
            <pc:docMk/>
            <pc:sldMk cId="3224347843" sldId="257"/>
            <ac:picMk id="17" creationId="{678A7F8C-40BF-6B4E-BF62-381ABD856F4A}"/>
          </ac:picMkLst>
        </pc:picChg>
        <pc:picChg chg="add del mod ord">
          <ac:chgData name="Bunce, Caroline" userId="927ee524-7484-4574-84dc-db5d8ef6b066" providerId="ADAL" clId="{CF779DB3-6A90-4F74-B3B9-E5D18F353E6E}" dt="2022-08-18T08:40:42.025" v="244" actId="478"/>
          <ac:picMkLst>
            <pc:docMk/>
            <pc:sldMk cId="3224347843" sldId="257"/>
            <ac:picMk id="20" creationId="{C337FD1A-BE08-C725-A485-CEEE8D1C64EE}"/>
          </ac:picMkLst>
        </pc:picChg>
        <pc:picChg chg="add mod">
          <ac:chgData name="Bunce, Caroline" userId="927ee524-7484-4574-84dc-db5d8ef6b066" providerId="ADAL" clId="{CF779DB3-6A90-4F74-B3B9-E5D18F353E6E}" dt="2022-08-18T08:43:31.710" v="315" actId="1076"/>
          <ac:picMkLst>
            <pc:docMk/>
            <pc:sldMk cId="3224347843" sldId="257"/>
            <ac:picMk id="21" creationId="{CF4E2327-76C9-2C8E-9B6B-9D6055BD3116}"/>
          </ac:picMkLst>
        </pc:picChg>
      </pc:sldChg>
      <pc:sldChg chg="modSp del mod">
        <pc:chgData name="Bunce, Caroline" userId="927ee524-7484-4574-84dc-db5d8ef6b066" providerId="ADAL" clId="{CF779DB3-6A90-4F74-B3B9-E5D18F353E6E}" dt="2022-08-18T08:46:08.622" v="336" actId="2696"/>
        <pc:sldMkLst>
          <pc:docMk/>
          <pc:sldMk cId="714212908" sldId="258"/>
        </pc:sldMkLst>
        <pc:picChg chg="mod">
          <ac:chgData name="Bunce, Caroline" userId="927ee524-7484-4574-84dc-db5d8ef6b066" providerId="ADAL" clId="{CF779DB3-6A90-4F74-B3B9-E5D18F353E6E}" dt="2022-08-18T08:17:36.677" v="5" actId="1076"/>
          <ac:picMkLst>
            <pc:docMk/>
            <pc:sldMk cId="714212908" sldId="258"/>
            <ac:picMk id="14" creationId="{75E64B8B-DE45-3E47-B59E-7D7F1C75FD54}"/>
          </ac:picMkLst>
        </pc:picChg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1185382749" sldId="259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6393666" sldId="260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054868538" sldId="261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644990363" sldId="263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29986627" sldId="264"/>
        </pc:sldMkLst>
      </pc:sldChg>
      <pc:sldChg chg="del">
        <pc:chgData name="Bunce, Caroline" userId="927ee524-7484-4574-84dc-db5d8ef6b066" providerId="ADAL" clId="{CF779DB3-6A90-4F74-B3B9-E5D18F353E6E}" dt="2022-08-18T16:14:16.694" v="1586" actId="2696"/>
        <pc:sldMkLst>
          <pc:docMk/>
          <pc:sldMk cId="442823344" sldId="265"/>
        </pc:sldMkLst>
      </pc:sldChg>
      <pc:sldChg chg="addSp delSp modSp add del mod">
        <pc:chgData name="Bunce, Caroline" userId="927ee524-7484-4574-84dc-db5d8ef6b066" providerId="ADAL" clId="{CF779DB3-6A90-4F74-B3B9-E5D18F353E6E}" dt="2022-08-18T08:32:34.651" v="162" actId="2696"/>
        <pc:sldMkLst>
          <pc:docMk/>
          <pc:sldMk cId="423713518" sldId="266"/>
        </pc:sldMkLst>
        <pc:spChg chg="add del mod">
          <ac:chgData name="Bunce, Caroline" userId="927ee524-7484-4574-84dc-db5d8ef6b066" providerId="ADAL" clId="{CF779DB3-6A90-4F74-B3B9-E5D18F353E6E}" dt="2022-08-18T08:31:42.585" v="158" actId="478"/>
          <ac:spMkLst>
            <pc:docMk/>
            <pc:sldMk cId="423713518" sldId="266"/>
            <ac:spMk id="4" creationId="{E2409A84-3331-BC5E-2179-163CCBF237C0}"/>
          </ac:spMkLst>
        </pc:spChg>
        <pc:spChg chg="add del mod">
          <ac:chgData name="Bunce, Caroline" userId="927ee524-7484-4574-84dc-db5d8ef6b066" providerId="ADAL" clId="{CF779DB3-6A90-4F74-B3B9-E5D18F353E6E}" dt="2022-08-18T08:31:40.203" v="157" actId="478"/>
          <ac:spMkLst>
            <pc:docMk/>
            <pc:sldMk cId="423713518" sldId="266"/>
            <ac:spMk id="5" creationId="{75FFBC95-4D84-C3F6-3734-84D7A387E42C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7" creationId="{5048C363-9663-85C8-A55B-EF1C3C3ADA77}"/>
          </ac:spMkLst>
        </pc:spChg>
        <pc:spChg chg="add mod">
          <ac:chgData name="Bunce, Caroline" userId="927ee524-7484-4574-84dc-db5d8ef6b066" providerId="ADAL" clId="{CF779DB3-6A90-4F74-B3B9-E5D18F353E6E}" dt="2022-08-18T08:28:48.270" v="128"/>
          <ac:spMkLst>
            <pc:docMk/>
            <pc:sldMk cId="423713518" sldId="266"/>
            <ac:spMk id="8" creationId="{E0788EE0-F2CD-5A6C-2358-E70BA0C847F6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3" creationId="{505D2500-5572-ACC7-B531-EED062E1B924}"/>
          </ac:spMkLst>
        </pc:spChg>
        <pc:spChg chg="add mod">
          <ac:chgData name="Bunce, Caroline" userId="927ee524-7484-4574-84dc-db5d8ef6b066" providerId="ADAL" clId="{CF779DB3-6A90-4F74-B3B9-E5D18F353E6E}" dt="2022-08-18T08:32:01.789" v="161" actId="1076"/>
          <ac:spMkLst>
            <pc:docMk/>
            <pc:sldMk cId="423713518" sldId="266"/>
            <ac:spMk id="15" creationId="{08F3A79C-580F-B0CB-3529-8900CED5D500}"/>
          </ac:spMkLst>
        </pc:spChg>
        <pc:picChg chg="add mod modCrop">
          <ac:chgData name="Bunce, Caroline" userId="927ee524-7484-4574-84dc-db5d8ef6b066" providerId="ADAL" clId="{CF779DB3-6A90-4F74-B3B9-E5D18F353E6E}" dt="2022-08-18T08:28:23.099" v="125" actId="732"/>
          <ac:picMkLst>
            <pc:docMk/>
            <pc:sldMk cId="423713518" sldId="266"/>
            <ac:picMk id="3" creationId="{5DE35CFF-4EC5-A250-6D05-6B022CEA9AE3}"/>
          </ac:picMkLst>
        </pc:picChg>
        <pc:picChg chg="mod">
          <ac:chgData name="Bunce, Caroline" userId="927ee524-7484-4574-84dc-db5d8ef6b066" providerId="ADAL" clId="{CF779DB3-6A90-4F74-B3B9-E5D18F353E6E}" dt="2022-08-18T08:26:38.295" v="109" actId="1076"/>
          <ac:picMkLst>
            <pc:docMk/>
            <pc:sldMk cId="423713518" sldId="266"/>
            <ac:picMk id="6" creationId="{F5A496C9-7F5D-D34B-8541-36AB77D03BF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9" creationId="{A632AB5B-A42D-6214-842D-AFEBBB14A164}"/>
          </ac:picMkLst>
        </pc:picChg>
        <pc:picChg chg="del">
          <ac:chgData name="Bunce, Caroline" userId="927ee524-7484-4574-84dc-db5d8ef6b066" providerId="ADAL" clId="{CF779DB3-6A90-4F74-B3B9-E5D18F353E6E}" dt="2022-08-18T08:26:27.096" v="102" actId="478"/>
          <ac:picMkLst>
            <pc:docMk/>
            <pc:sldMk cId="423713518" sldId="266"/>
            <ac:picMk id="10" creationId="{75732276-1CD0-0546-AC8E-C72D736ACC92}"/>
          </ac:picMkLst>
        </pc:picChg>
        <pc:picChg chg="del mod">
          <ac:chgData name="Bunce, Caroline" userId="927ee524-7484-4574-84dc-db5d8ef6b066" providerId="ADAL" clId="{CF779DB3-6A90-4F74-B3B9-E5D18F353E6E}" dt="2022-08-18T08:26:24.753" v="101" actId="478"/>
          <ac:picMkLst>
            <pc:docMk/>
            <pc:sldMk cId="423713518" sldId="266"/>
            <ac:picMk id="11" creationId="{90E018E8-4032-1584-900A-CDF4381E5109}"/>
          </ac:picMkLst>
        </pc:picChg>
        <pc:picChg chg="add mod">
          <ac:chgData name="Bunce, Caroline" userId="927ee524-7484-4574-84dc-db5d8ef6b066" providerId="ADAL" clId="{CF779DB3-6A90-4F74-B3B9-E5D18F353E6E}" dt="2022-08-18T08:28:48.270" v="128"/>
          <ac:picMkLst>
            <pc:docMk/>
            <pc:sldMk cId="423713518" sldId="266"/>
            <ac:picMk id="12" creationId="{0B2B0CD5-899F-5FB1-29BB-C8E528F1CE7E}"/>
          </ac:picMkLst>
        </pc:picChg>
        <pc:picChg chg="del">
          <ac:chgData name="Bunce, Caroline" userId="927ee524-7484-4574-84dc-db5d8ef6b066" providerId="ADAL" clId="{CF779DB3-6A90-4F74-B3B9-E5D18F353E6E}" dt="2022-08-18T08:26:31.159" v="104" actId="478"/>
          <ac:picMkLst>
            <pc:docMk/>
            <pc:sldMk cId="423713518" sldId="266"/>
            <ac:picMk id="14" creationId="{0CDFACE3-812F-2245-B6D5-DEBBA25B577C}"/>
          </ac:picMkLst>
        </pc:picChg>
        <pc:picChg chg="mod">
          <ac:chgData name="Bunce, Caroline" userId="927ee524-7484-4574-84dc-db5d8ef6b066" providerId="ADAL" clId="{CF779DB3-6A90-4F74-B3B9-E5D18F353E6E}" dt="2022-08-18T08:26:40.612" v="110" actId="1076"/>
          <ac:picMkLst>
            <pc:docMk/>
            <pc:sldMk cId="423713518" sldId="266"/>
            <ac:picMk id="17" creationId="{678A7F8C-40BF-6B4E-BF62-381ABD856F4A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08:45:34.463" v="334" actId="14100"/>
        <pc:sldMkLst>
          <pc:docMk/>
          <pc:sldMk cId="3758159291" sldId="266"/>
        </pc:sldMkLst>
        <pc:spChg chg="add mod">
          <ac:chgData name="Bunce, Caroline" userId="927ee524-7484-4574-84dc-db5d8ef6b066" providerId="ADAL" clId="{CF779DB3-6A90-4F74-B3B9-E5D18F353E6E}" dt="2022-08-18T08:44:58.783" v="326" actId="1076"/>
          <ac:spMkLst>
            <pc:docMk/>
            <pc:sldMk cId="3758159291" sldId="266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18T08:45:34.463" v="334" actId="14100"/>
          <ac:spMkLst>
            <pc:docMk/>
            <pc:sldMk cId="3758159291" sldId="266"/>
            <ac:spMk id="4" creationId="{97CC8D15-3202-38DB-BB4A-46FF73D57D5C}"/>
          </ac:spMkLst>
        </pc:spChg>
        <pc:spChg chg="del mod">
          <ac:chgData name="Bunce, Caroline" userId="927ee524-7484-4574-84dc-db5d8ef6b066" providerId="ADAL" clId="{CF779DB3-6A90-4F74-B3B9-E5D18F353E6E}" dt="2022-08-18T08:44:46.628" v="322" actId="478"/>
          <ac:spMkLst>
            <pc:docMk/>
            <pc:sldMk cId="3758159291" sldId="266"/>
            <ac:spMk id="24" creationId="{17B3739A-14D7-41A4-F59F-A0939D1594E6}"/>
          </ac:spMkLst>
        </pc:spChg>
        <pc:picChg chg="mod">
          <ac:chgData name="Bunce, Caroline" userId="927ee524-7484-4574-84dc-db5d8ef6b066" providerId="ADAL" clId="{CF779DB3-6A90-4F74-B3B9-E5D18F353E6E}" dt="2022-08-18T08:43:59.510" v="319" actId="1076"/>
          <ac:picMkLst>
            <pc:docMk/>
            <pc:sldMk cId="3758159291" sldId="266"/>
            <ac:picMk id="21" creationId="{CF4E2327-76C9-2C8E-9B6B-9D6055BD3116}"/>
          </ac:picMkLst>
        </pc:picChg>
      </pc:sldChg>
      <pc:sldChg chg="delSp modSp add del mod">
        <pc:chgData name="Bunce, Caroline" userId="927ee524-7484-4574-84dc-db5d8ef6b066" providerId="ADAL" clId="{CF779DB3-6A90-4F74-B3B9-E5D18F353E6E}" dt="2022-08-18T08:29:39.898" v="132" actId="2696"/>
        <pc:sldMkLst>
          <pc:docMk/>
          <pc:sldMk cId="328038694" sldId="267"/>
        </pc:sldMkLst>
        <pc:picChg chg="mod">
          <ac:chgData name="Bunce, Caroline" userId="927ee524-7484-4574-84dc-db5d8ef6b066" providerId="ADAL" clId="{CF779DB3-6A90-4F74-B3B9-E5D18F353E6E}" dt="2022-08-18T08:29:03.810" v="131" actId="1076"/>
          <ac:picMkLst>
            <pc:docMk/>
            <pc:sldMk cId="328038694" sldId="267"/>
            <ac:picMk id="6" creationId="{F5A496C9-7F5D-D34B-8541-36AB77D03BF9}"/>
          </ac:picMkLst>
        </pc:picChg>
        <pc:picChg chg="del mod">
          <ac:chgData name="Bunce, Caroline" userId="927ee524-7484-4574-84dc-db5d8ef6b066" providerId="ADAL" clId="{CF779DB3-6A90-4F74-B3B9-E5D18F353E6E}" dt="2022-08-18T08:29:00.145" v="130" actId="478"/>
          <ac:picMkLst>
            <pc:docMk/>
            <pc:sldMk cId="328038694" sldId="267"/>
            <ac:picMk id="11" creationId="{90E018E8-4032-1584-900A-CDF4381E5109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5:44:07.029" v="435" actId="1076"/>
        <pc:sldMkLst>
          <pc:docMk/>
          <pc:sldMk cId="1408957483" sldId="267"/>
        </pc:sldMkLst>
        <pc:spChg chg="mod">
          <ac:chgData name="Bunce, Caroline" userId="927ee524-7484-4574-84dc-db5d8ef6b066" providerId="ADAL" clId="{CF779DB3-6A90-4F74-B3B9-E5D18F353E6E}" dt="2022-08-18T08:46:58.157" v="372" actId="20577"/>
          <ac:spMkLst>
            <pc:docMk/>
            <pc:sldMk cId="1408957483" sldId="26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08:47:06.747" v="373" actId="478"/>
          <ac:spMkLst>
            <pc:docMk/>
            <pc:sldMk cId="1408957483" sldId="267"/>
            <ac:spMk id="4" creationId="{97CC8D15-3202-38DB-BB4A-46FF73D57D5C}"/>
          </ac:spMkLst>
        </pc:spChg>
        <pc:spChg chg="add mod">
          <ac:chgData name="Bunce, Caroline" userId="927ee524-7484-4574-84dc-db5d8ef6b066" providerId="ADAL" clId="{CF779DB3-6A90-4F74-B3B9-E5D18F353E6E}" dt="2022-08-18T15:44:07.029" v="435" actId="1076"/>
          <ac:spMkLst>
            <pc:docMk/>
            <pc:sldMk cId="1408957483" sldId="267"/>
            <ac:spMk id="5" creationId="{2EFCA812-6B9E-5052-5689-83CD09A02C45}"/>
          </ac:spMkLst>
        </pc:spChg>
      </pc:sldChg>
      <pc:sldChg chg="add del">
        <pc:chgData name="Bunce, Caroline" userId="927ee524-7484-4574-84dc-db5d8ef6b066" providerId="ADAL" clId="{CF779DB3-6A90-4F74-B3B9-E5D18F353E6E}" dt="2022-08-18T08:44:08.960" v="321" actId="2696"/>
        <pc:sldMkLst>
          <pc:docMk/>
          <pc:sldMk cId="3258003854" sldId="267"/>
        </pc:sldMkLst>
      </pc:sldChg>
      <pc:sldChg chg="modSp add mod">
        <pc:chgData name="Bunce, Caroline" userId="927ee524-7484-4574-84dc-db5d8ef6b066" providerId="ADAL" clId="{CF779DB3-6A90-4F74-B3B9-E5D18F353E6E}" dt="2022-08-18T15:46:19.587" v="538" actId="1076"/>
        <pc:sldMkLst>
          <pc:docMk/>
          <pc:sldMk cId="2076007051" sldId="268"/>
        </pc:sldMkLst>
        <pc:spChg chg="mod">
          <ac:chgData name="Bunce, Caroline" userId="927ee524-7484-4574-84dc-db5d8ef6b066" providerId="ADAL" clId="{CF779DB3-6A90-4F74-B3B9-E5D18F353E6E}" dt="2022-08-18T15:46:19.587" v="538" actId="1076"/>
          <ac:spMkLst>
            <pc:docMk/>
            <pc:sldMk cId="2076007051" sldId="268"/>
            <ac:spMk id="5" creationId="{2EFCA812-6B9E-5052-5689-83CD09A02C45}"/>
          </ac:spMkLst>
        </pc:spChg>
        <pc:spChg chg="mod">
          <ac:chgData name="Bunce, Caroline" userId="927ee524-7484-4574-84dc-db5d8ef6b066" providerId="ADAL" clId="{CF779DB3-6A90-4F74-B3B9-E5D18F353E6E}" dt="2022-08-18T15:44:32.854" v="441" actId="1076"/>
          <ac:spMkLst>
            <pc:docMk/>
            <pc:sldMk cId="2076007051" sldId="268"/>
            <ac:spMk id="23" creationId="{D1228DA3-DBE6-6510-0A20-198E9A46D18D}"/>
          </ac:spMkLst>
        </pc:spChg>
      </pc:sldChg>
      <pc:sldChg chg="modSp add mod">
        <pc:chgData name="Bunce, Caroline" userId="927ee524-7484-4574-84dc-db5d8ef6b066" providerId="ADAL" clId="{CF779DB3-6A90-4F74-B3B9-E5D18F353E6E}" dt="2022-08-18T15:47:09.737" v="544" actId="20577"/>
        <pc:sldMkLst>
          <pc:docMk/>
          <pc:sldMk cId="2421566752" sldId="269"/>
        </pc:sldMkLst>
        <pc:spChg chg="mod">
          <ac:chgData name="Bunce, Caroline" userId="927ee524-7484-4574-84dc-db5d8ef6b066" providerId="ADAL" clId="{CF779DB3-6A90-4F74-B3B9-E5D18F353E6E}" dt="2022-08-18T15:47:09.737" v="544" actId="20577"/>
          <ac:spMkLst>
            <pc:docMk/>
            <pc:sldMk cId="2421566752" sldId="269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18T15:49:10.561" v="632" actId="1076"/>
        <pc:sldMkLst>
          <pc:docMk/>
          <pc:sldMk cId="3720178649" sldId="270"/>
        </pc:sldMkLst>
        <pc:spChg chg="mod">
          <ac:chgData name="Bunce, Caroline" userId="927ee524-7484-4574-84dc-db5d8ef6b066" providerId="ADAL" clId="{CF779DB3-6A90-4F74-B3B9-E5D18F353E6E}" dt="2022-08-18T15:47:57.602" v="578" actId="5793"/>
          <ac:spMkLst>
            <pc:docMk/>
            <pc:sldMk cId="3720178649" sldId="270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18T15:49:10.561" v="632" actId="1076"/>
          <ac:spMkLst>
            <pc:docMk/>
            <pc:sldMk cId="3720178649" sldId="270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23T10:47:47.343" v="2183" actId="255"/>
        <pc:sldMkLst>
          <pc:docMk/>
          <pc:sldMk cId="2458568299" sldId="271"/>
        </pc:sldMkLst>
        <pc:spChg chg="mod">
          <ac:chgData name="Bunce, Caroline" userId="927ee524-7484-4574-84dc-db5d8ef6b066" providerId="ADAL" clId="{CF779DB3-6A90-4F74-B3B9-E5D18F353E6E}" dt="2022-08-18T15:49:27.368" v="647" actId="20577"/>
          <ac:spMkLst>
            <pc:docMk/>
            <pc:sldMk cId="2458568299" sldId="271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23T10:47:47.343" v="2183" actId="255"/>
          <ac:spMkLst>
            <pc:docMk/>
            <pc:sldMk cId="2458568299" sldId="271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18T15:58:56.877" v="1095" actId="1076"/>
        <pc:sldMkLst>
          <pc:docMk/>
          <pc:sldMk cId="1898384080" sldId="272"/>
        </pc:sldMkLst>
        <pc:spChg chg="mod">
          <ac:chgData name="Bunce, Caroline" userId="927ee524-7484-4574-84dc-db5d8ef6b066" providerId="ADAL" clId="{CF779DB3-6A90-4F74-B3B9-E5D18F353E6E}" dt="2022-08-18T15:54:30.238" v="781" actId="20577"/>
          <ac:spMkLst>
            <pc:docMk/>
            <pc:sldMk cId="1898384080" sldId="272"/>
            <ac:spMk id="2" creationId="{54FBEA8F-F6B9-0F2D-E8EE-DF27CEBD205C}"/>
          </ac:spMkLst>
        </pc:spChg>
        <pc:spChg chg="mod">
          <ac:chgData name="Bunce, Caroline" userId="927ee524-7484-4574-84dc-db5d8ef6b066" providerId="ADAL" clId="{CF779DB3-6A90-4F74-B3B9-E5D18F353E6E}" dt="2022-08-18T15:58:56.877" v="1095" actId="1076"/>
          <ac:spMkLst>
            <pc:docMk/>
            <pc:sldMk cId="1898384080" sldId="272"/>
            <ac:spMk id="5" creationId="{2EFCA812-6B9E-5052-5689-83CD09A02C45}"/>
          </ac:spMkLst>
        </pc:spChg>
      </pc:sldChg>
      <pc:sldChg chg="addSp delSp modSp add mod">
        <pc:chgData name="Bunce, Caroline" userId="927ee524-7484-4574-84dc-db5d8ef6b066" providerId="ADAL" clId="{CF779DB3-6A90-4F74-B3B9-E5D18F353E6E}" dt="2022-08-23T10:49:18.679" v="2240" actId="20577"/>
        <pc:sldMkLst>
          <pc:docMk/>
          <pc:sldMk cId="1018794879" sldId="273"/>
        </pc:sldMkLst>
        <pc:spChg chg="mod">
          <ac:chgData name="Bunce, Caroline" userId="927ee524-7484-4574-84dc-db5d8ef6b066" providerId="ADAL" clId="{CF779DB3-6A90-4F74-B3B9-E5D18F353E6E}" dt="2022-08-18T16:00:47.392" v="1153" actId="20577"/>
          <ac:spMkLst>
            <pc:docMk/>
            <pc:sldMk cId="1018794879" sldId="273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23T10:49:18.679" v="2240" actId="20577"/>
          <ac:spMkLst>
            <pc:docMk/>
            <pc:sldMk cId="1018794879" sldId="273"/>
            <ac:spMk id="4" creationId="{6AE9D1A8-94D8-7AE4-2DDD-9CFEAF25D64C}"/>
          </ac:spMkLst>
        </pc:spChg>
        <pc:spChg chg="del">
          <ac:chgData name="Bunce, Caroline" userId="927ee524-7484-4574-84dc-db5d8ef6b066" providerId="ADAL" clId="{CF779DB3-6A90-4F74-B3B9-E5D18F353E6E}" dt="2022-08-18T16:00:32.746" v="1134" actId="478"/>
          <ac:spMkLst>
            <pc:docMk/>
            <pc:sldMk cId="1018794879" sldId="273"/>
            <ac:spMk id="5" creationId="{2EFCA812-6B9E-5052-5689-83CD09A02C45}"/>
          </ac:spMkLst>
        </pc:spChg>
      </pc:sldChg>
      <pc:sldChg chg="modSp add mod">
        <pc:chgData name="Bunce, Caroline" userId="927ee524-7484-4574-84dc-db5d8ef6b066" providerId="ADAL" clId="{CF779DB3-6A90-4F74-B3B9-E5D18F353E6E}" dt="2022-08-23T10:48:49.347" v="2189" actId="20577"/>
        <pc:sldMkLst>
          <pc:docMk/>
          <pc:sldMk cId="2803510358" sldId="274"/>
        </pc:sldMkLst>
        <pc:spChg chg="mod">
          <ac:chgData name="Bunce, Caroline" userId="927ee524-7484-4574-84dc-db5d8ef6b066" providerId="ADAL" clId="{CF779DB3-6A90-4F74-B3B9-E5D18F353E6E}" dt="2022-08-23T10:48:49.347" v="2189" actId="20577"/>
          <ac:spMkLst>
            <pc:docMk/>
            <pc:sldMk cId="2803510358" sldId="274"/>
            <ac:spMk id="5" creationId="{2EFCA812-6B9E-5052-5689-83CD09A02C45}"/>
          </ac:spMkLst>
        </pc:spChg>
      </pc:sldChg>
      <pc:sldChg chg="addSp delSp modSp add mod">
        <pc:chgData name="Bunce, Caroline" userId="927ee524-7484-4574-84dc-db5d8ef6b066" providerId="ADAL" clId="{CF779DB3-6A90-4F74-B3B9-E5D18F353E6E}" dt="2022-08-18T16:07:17.077" v="1456" actId="20577"/>
        <pc:sldMkLst>
          <pc:docMk/>
          <pc:sldMk cId="3624185011" sldId="275"/>
        </pc:sldMkLst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02:38.079" v="1344" actId="478"/>
          <ac:spMkLst>
            <pc:docMk/>
            <pc:sldMk cId="3624185011" sldId="275"/>
            <ac:spMk id="4" creationId="{6AE9D1A8-94D8-7AE4-2DDD-9CFEAF25D64C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8" creationId="{57A7503F-D337-D9A7-750C-4441FD37CB8B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0" creationId="{24356F51-549F-7B48-2968-4CD37436E290}"/>
          </ac:spMkLst>
        </pc:spChg>
        <pc:spChg chg="add mod">
          <ac:chgData name="Bunce, Caroline" userId="927ee524-7484-4574-84dc-db5d8ef6b066" providerId="ADAL" clId="{CF779DB3-6A90-4F74-B3B9-E5D18F353E6E}" dt="2022-08-18T16:07:17.077" v="1456" actId="20577"/>
          <ac:spMkLst>
            <pc:docMk/>
            <pc:sldMk cId="3624185011" sldId="275"/>
            <ac:spMk id="13" creationId="{475D5FF9-EFE2-6C58-44B1-E8E13B97D8F2}"/>
          </ac:spMkLst>
        </pc:spChg>
        <pc:spChg chg="add mod">
          <ac:chgData name="Bunce, Caroline" userId="927ee524-7484-4574-84dc-db5d8ef6b066" providerId="ADAL" clId="{CF779DB3-6A90-4F74-B3B9-E5D18F353E6E}" dt="2022-08-18T16:07:03.969" v="1453" actId="1076"/>
          <ac:spMkLst>
            <pc:docMk/>
            <pc:sldMk cId="3624185011" sldId="275"/>
            <ac:spMk id="15" creationId="{D6E1D7D3-8400-0BF2-7E87-EA0821CBB978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8" creationId="{E462B22E-3F62-3145-BA50-0B2CCBBDFD67}"/>
          </ac:spMkLst>
        </pc:spChg>
        <pc:spChg chg="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19" creationId="{3A550CA1-AD44-CE36-C340-86EC71607A75}"/>
          </ac:spMkLst>
        </pc:spChg>
        <pc:spChg chg="add mod">
          <ac:chgData name="Bunce, Caroline" userId="927ee524-7484-4574-84dc-db5d8ef6b066" providerId="ADAL" clId="{CF779DB3-6A90-4F74-B3B9-E5D18F353E6E}" dt="2022-08-18T16:06:57.954" v="1452" actId="1035"/>
          <ac:spMkLst>
            <pc:docMk/>
            <pc:sldMk cId="3624185011" sldId="275"/>
            <ac:spMk id="20" creationId="{C530475B-81F8-645E-8B93-B6911AE307F7}"/>
          </ac:spMkLst>
        </pc:spChg>
        <pc:spChg chg="add del">
          <ac:chgData name="Bunce, Caroline" userId="927ee524-7484-4574-84dc-db5d8ef6b066" providerId="ADAL" clId="{CF779DB3-6A90-4F74-B3B9-E5D18F353E6E}" dt="2022-08-18T16:03:32.569" v="1353" actId="478"/>
          <ac:spMkLst>
            <pc:docMk/>
            <pc:sldMk cId="3624185011" sldId="275"/>
            <ac:spMk id="23" creationId="{D1228DA3-DBE6-6510-0A20-198E9A46D18D}"/>
          </ac:spMkLst>
        </pc:sp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3" creationId="{3E6FE257-DC7B-A379-D4BB-BAFD778EA29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5" creationId="{360AAB88-01AA-D76D-AF56-4533D1F39B12}"/>
          </ac:picMkLst>
        </pc:picChg>
        <pc:picChg chg="add mod">
          <ac:chgData name="Bunce, Caroline" userId="927ee524-7484-4574-84dc-db5d8ef6b066" providerId="ADAL" clId="{CF779DB3-6A90-4F74-B3B9-E5D18F353E6E}" dt="2022-08-18T16:06:57.954" v="1452" actId="1035"/>
          <ac:picMkLst>
            <pc:docMk/>
            <pc:sldMk cId="3624185011" sldId="275"/>
            <ac:picMk id="6" creationId="{80511086-A634-3AF9-7C42-E8FA184514AC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6:09:34.707" v="1500" actId="14100"/>
        <pc:sldMkLst>
          <pc:docMk/>
          <pc:sldMk cId="3670329691" sldId="276"/>
        </pc:sldMkLst>
        <pc:spChg chg="add mod">
          <ac:chgData name="Bunce, Caroline" userId="927ee524-7484-4574-84dc-db5d8ef6b066" providerId="ADAL" clId="{CF779DB3-6A90-4F74-B3B9-E5D18F353E6E}" dt="2022-08-18T16:09:34.707" v="1500" actId="14100"/>
          <ac:spMkLst>
            <pc:docMk/>
            <pc:sldMk cId="3670329691" sldId="276"/>
            <ac:spMk id="7" creationId="{32F1A823-DAB8-A817-46CF-6CF3ACB046CC}"/>
          </ac:spMkLst>
        </pc:spChg>
        <pc:spChg chg="del">
          <ac:chgData name="Bunce, Caroline" userId="927ee524-7484-4574-84dc-db5d8ef6b066" providerId="ADAL" clId="{CF779DB3-6A90-4F74-B3B9-E5D18F353E6E}" dt="2022-08-18T16:07:50.244" v="1460" actId="478"/>
          <ac:spMkLst>
            <pc:docMk/>
            <pc:sldMk cId="3670329691" sldId="276"/>
            <ac:spMk id="8" creationId="{57A7503F-D337-D9A7-750C-4441FD37CB8B}"/>
          </ac:spMkLst>
        </pc:spChg>
        <pc:spChg chg="del">
          <ac:chgData name="Bunce, Caroline" userId="927ee524-7484-4574-84dc-db5d8ef6b066" providerId="ADAL" clId="{CF779DB3-6A90-4F74-B3B9-E5D18F353E6E}" dt="2022-08-18T16:08:06.653" v="1467" actId="478"/>
          <ac:spMkLst>
            <pc:docMk/>
            <pc:sldMk cId="3670329691" sldId="276"/>
            <ac:spMk id="10" creationId="{24356F51-549F-7B48-2968-4CD37436E290}"/>
          </ac:spMkLst>
        </pc:spChg>
        <pc:spChg chg="del">
          <ac:chgData name="Bunce, Caroline" userId="927ee524-7484-4574-84dc-db5d8ef6b066" providerId="ADAL" clId="{CF779DB3-6A90-4F74-B3B9-E5D18F353E6E}" dt="2022-08-18T16:08:03.950" v="1466" actId="478"/>
          <ac:spMkLst>
            <pc:docMk/>
            <pc:sldMk cId="3670329691" sldId="276"/>
            <ac:spMk id="13" creationId="{475D5FF9-EFE2-6C58-44B1-E8E13B97D8F2}"/>
          </ac:spMkLst>
        </pc:spChg>
        <pc:spChg chg="del">
          <ac:chgData name="Bunce, Caroline" userId="927ee524-7484-4574-84dc-db5d8ef6b066" providerId="ADAL" clId="{CF779DB3-6A90-4F74-B3B9-E5D18F353E6E}" dt="2022-08-18T16:08:09.380" v="1468" actId="478"/>
          <ac:spMkLst>
            <pc:docMk/>
            <pc:sldMk cId="3670329691" sldId="276"/>
            <ac:spMk id="15" creationId="{D6E1D7D3-8400-0BF2-7E87-EA0821CBB978}"/>
          </ac:spMkLst>
        </pc:spChg>
        <pc:spChg chg="del">
          <ac:chgData name="Bunce, Caroline" userId="927ee524-7484-4574-84dc-db5d8ef6b066" providerId="ADAL" clId="{CF779DB3-6A90-4F74-B3B9-E5D18F353E6E}" dt="2022-08-18T16:08:01.504" v="1465" actId="478"/>
          <ac:spMkLst>
            <pc:docMk/>
            <pc:sldMk cId="3670329691" sldId="276"/>
            <ac:spMk id="20" creationId="{C530475B-81F8-645E-8B93-B6911AE307F7}"/>
          </ac:spMkLst>
        </pc:spChg>
        <pc:spChg chg="mod">
          <ac:chgData name="Bunce, Caroline" userId="927ee524-7484-4574-84dc-db5d8ef6b066" providerId="ADAL" clId="{CF779DB3-6A90-4F74-B3B9-E5D18F353E6E}" dt="2022-08-18T16:09:14.537" v="1492" actId="1076"/>
          <ac:spMkLst>
            <pc:docMk/>
            <pc:sldMk cId="3670329691" sldId="276"/>
            <ac:spMk id="22" creationId="{69D54E97-C8B1-EB3F-B0E9-ECE272F39880}"/>
          </ac:spMkLst>
        </pc:spChg>
        <pc:picChg chg="del">
          <ac:chgData name="Bunce, Caroline" userId="927ee524-7484-4574-84dc-db5d8ef6b066" providerId="ADAL" clId="{CF779DB3-6A90-4F74-B3B9-E5D18F353E6E}" dt="2022-08-18T16:07:52.448" v="1461" actId="478"/>
          <ac:picMkLst>
            <pc:docMk/>
            <pc:sldMk cId="3670329691" sldId="276"/>
            <ac:picMk id="3" creationId="{3E6FE257-DC7B-A379-D4BB-BAFD778EA292}"/>
          </ac:picMkLst>
        </pc:picChg>
        <pc:picChg chg="del mod">
          <ac:chgData name="Bunce, Caroline" userId="927ee524-7484-4574-84dc-db5d8ef6b066" providerId="ADAL" clId="{CF779DB3-6A90-4F74-B3B9-E5D18F353E6E}" dt="2022-08-18T16:07:55.470" v="1463" actId="478"/>
          <ac:picMkLst>
            <pc:docMk/>
            <pc:sldMk cId="3670329691" sldId="276"/>
            <ac:picMk id="5" creationId="{360AAB88-01AA-D76D-AF56-4533D1F39B12}"/>
          </ac:picMkLst>
        </pc:picChg>
        <pc:picChg chg="del">
          <ac:chgData name="Bunce, Caroline" userId="927ee524-7484-4574-84dc-db5d8ef6b066" providerId="ADAL" clId="{CF779DB3-6A90-4F74-B3B9-E5D18F353E6E}" dt="2022-08-18T16:07:57.263" v="1464" actId="478"/>
          <ac:picMkLst>
            <pc:docMk/>
            <pc:sldMk cId="3670329691" sldId="276"/>
            <ac:picMk id="6" creationId="{80511086-A634-3AF9-7C42-E8FA184514AC}"/>
          </ac:picMkLst>
        </pc:picChg>
        <pc:picChg chg="add mod">
          <ac:chgData name="Bunce, Caroline" userId="927ee524-7484-4574-84dc-db5d8ef6b066" providerId="ADAL" clId="{CF779DB3-6A90-4F74-B3B9-E5D18F353E6E}" dt="2022-08-18T16:09:32.390" v="1499" actId="1076"/>
          <ac:picMkLst>
            <pc:docMk/>
            <pc:sldMk cId="3670329691" sldId="276"/>
            <ac:picMk id="9" creationId="{E6250C45-03AA-7227-2BAA-2503E7CD51D8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18T16:13:14.843" v="1573" actId="1076"/>
        <pc:sldMkLst>
          <pc:docMk/>
          <pc:sldMk cId="4071370230" sldId="277"/>
        </pc:sldMkLst>
        <pc:spChg chg="mod">
          <ac:chgData name="Bunce, Caroline" userId="927ee524-7484-4574-84dc-db5d8ef6b066" providerId="ADAL" clId="{CF779DB3-6A90-4F74-B3B9-E5D18F353E6E}" dt="2022-08-18T16:10:12.305" v="1521" actId="20577"/>
          <ac:spMkLst>
            <pc:docMk/>
            <pc:sldMk cId="4071370230" sldId="277"/>
            <ac:spMk id="2" creationId="{54FBEA8F-F6B9-0F2D-E8EE-DF27CEBD205C}"/>
          </ac:spMkLst>
        </pc:spChg>
        <pc:spChg chg="del">
          <ac:chgData name="Bunce, Caroline" userId="927ee524-7484-4574-84dc-db5d8ef6b066" providerId="ADAL" clId="{CF779DB3-6A90-4F74-B3B9-E5D18F353E6E}" dt="2022-08-18T16:10:25.395" v="1523" actId="478"/>
          <ac:spMkLst>
            <pc:docMk/>
            <pc:sldMk cId="4071370230" sldId="277"/>
            <ac:spMk id="7" creationId="{32F1A823-DAB8-A817-46CF-6CF3ACB046CC}"/>
          </ac:spMkLst>
        </pc:spChg>
        <pc:spChg chg="add mod">
          <ac:chgData name="Bunce, Caroline" userId="927ee524-7484-4574-84dc-db5d8ef6b066" providerId="ADAL" clId="{CF779DB3-6A90-4F74-B3B9-E5D18F353E6E}" dt="2022-08-18T16:13:14.843" v="1573" actId="1076"/>
          <ac:spMkLst>
            <pc:docMk/>
            <pc:sldMk cId="4071370230" sldId="277"/>
            <ac:spMk id="8" creationId="{EA1BFF9E-45AF-EB6D-B4E8-23DA79C629CA}"/>
          </ac:spMkLst>
        </pc:spChg>
        <pc:spChg chg="add mod">
          <ac:chgData name="Bunce, Caroline" userId="927ee524-7484-4574-84dc-db5d8ef6b066" providerId="ADAL" clId="{CF779DB3-6A90-4F74-B3B9-E5D18F353E6E}" dt="2022-08-18T16:12:47.424" v="1561" actId="114"/>
          <ac:spMkLst>
            <pc:docMk/>
            <pc:sldMk cId="4071370230" sldId="277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18T16:12:54.167" v="1564" actId="1076"/>
          <ac:spMkLst>
            <pc:docMk/>
            <pc:sldMk cId="4071370230" sldId="277"/>
            <ac:spMk id="22" creationId="{69D54E97-C8B1-EB3F-B0E9-ECE272F39880}"/>
          </ac:spMkLst>
        </pc:spChg>
        <pc:picChg chg="add mod">
          <ac:chgData name="Bunce, Caroline" userId="927ee524-7484-4574-84dc-db5d8ef6b066" providerId="ADAL" clId="{CF779DB3-6A90-4F74-B3B9-E5D18F353E6E}" dt="2022-08-18T16:13:00.507" v="1567" actId="14100"/>
          <ac:picMkLst>
            <pc:docMk/>
            <pc:sldMk cId="4071370230" sldId="277"/>
            <ac:picMk id="3" creationId="{5B7C88A7-81A9-3853-C55D-86FB6FDD237F}"/>
          </ac:picMkLst>
        </pc:picChg>
        <pc:picChg chg="add mod">
          <ac:chgData name="Bunce, Caroline" userId="927ee524-7484-4574-84dc-db5d8ef6b066" providerId="ADAL" clId="{CF779DB3-6A90-4F74-B3B9-E5D18F353E6E}" dt="2022-08-18T16:13:11.330" v="1572" actId="1076"/>
          <ac:picMkLst>
            <pc:docMk/>
            <pc:sldMk cId="4071370230" sldId="277"/>
            <ac:picMk id="4" creationId="{E41A2D49-5101-363F-59C7-5418750195CF}"/>
          </ac:picMkLst>
        </pc:picChg>
        <pc:picChg chg="add mod">
          <ac:chgData name="Bunce, Caroline" userId="927ee524-7484-4574-84dc-db5d8ef6b066" providerId="ADAL" clId="{CF779DB3-6A90-4F74-B3B9-E5D18F353E6E}" dt="2022-08-18T16:13:09.624" v="1571" actId="1076"/>
          <ac:picMkLst>
            <pc:docMk/>
            <pc:sldMk cId="4071370230" sldId="277"/>
            <ac:picMk id="5" creationId="{A7D37A2C-C82E-A26E-7A1D-0B774F2CB5C1}"/>
          </ac:picMkLst>
        </pc:picChg>
        <pc:picChg chg="del">
          <ac:chgData name="Bunce, Caroline" userId="927ee524-7484-4574-84dc-db5d8ef6b066" providerId="ADAL" clId="{CF779DB3-6A90-4F74-B3B9-E5D18F353E6E}" dt="2022-08-18T16:10:19.806" v="1522" actId="478"/>
          <ac:picMkLst>
            <pc:docMk/>
            <pc:sldMk cId="4071370230" sldId="277"/>
            <ac:picMk id="9" creationId="{E6250C45-03AA-7227-2BAA-2503E7CD51D8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22:01.983" v="1739" actId="1076"/>
        <pc:sldMkLst>
          <pc:docMk/>
          <pc:sldMk cId="578012837" sldId="278"/>
        </pc:sldMkLst>
        <pc:spChg chg="mod">
          <ac:chgData name="Bunce, Caroline" userId="927ee524-7484-4574-84dc-db5d8ef6b066" providerId="ADAL" clId="{CF779DB3-6A90-4F74-B3B9-E5D18F353E6E}" dt="2022-08-18T16:13:39.756" v="1585" actId="20577"/>
          <ac:spMkLst>
            <pc:docMk/>
            <pc:sldMk cId="578012837" sldId="278"/>
            <ac:spMk id="2" creationId="{54FBEA8F-F6B9-0F2D-E8EE-DF27CEBD205C}"/>
          </ac:spMkLst>
        </pc:spChg>
        <pc:spChg chg="mod ord topLvl">
          <ac:chgData name="Bunce, Caroline" userId="927ee524-7484-4574-84dc-db5d8ef6b066" providerId="ADAL" clId="{CF779DB3-6A90-4F74-B3B9-E5D18F353E6E}" dt="2022-08-23T10:21:23.637" v="1720" actId="1076"/>
          <ac:spMkLst>
            <pc:docMk/>
            <pc:sldMk cId="578012837" sldId="278"/>
            <ac:spMk id="7" creationId="{9E854548-5F5A-01D9-A592-0D07D77873F3}"/>
          </ac:spMkLst>
        </pc:spChg>
        <pc:spChg chg="del">
          <ac:chgData name="Bunce, Caroline" userId="927ee524-7484-4574-84dc-db5d8ef6b066" providerId="ADAL" clId="{CF779DB3-6A90-4F74-B3B9-E5D18F353E6E}" dt="2022-08-23T10:18:58.545" v="1692" actId="478"/>
          <ac:spMkLst>
            <pc:docMk/>
            <pc:sldMk cId="578012837" sldId="278"/>
            <ac:spMk id="8" creationId="{EA1BFF9E-45AF-EB6D-B4E8-23DA79C629CA}"/>
          </ac:spMkLst>
        </pc:spChg>
        <pc:spChg chg="mod topLvl">
          <ac:chgData name="Bunce, Caroline" userId="927ee524-7484-4574-84dc-db5d8ef6b066" providerId="ADAL" clId="{CF779DB3-6A90-4F74-B3B9-E5D18F353E6E}" dt="2022-08-23T10:20:38.738" v="1711" actId="1076"/>
          <ac:spMkLst>
            <pc:docMk/>
            <pc:sldMk cId="578012837" sldId="278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1:35.646" v="1721" actId="1076"/>
          <ac:spMkLst>
            <pc:docMk/>
            <pc:sldMk cId="578012837" sldId="278"/>
            <ac:spMk id="12" creationId="{98EF4050-BC08-9254-CAE3-194591A3E7ED}"/>
          </ac:spMkLst>
        </pc:spChg>
        <pc:spChg chg="mod topLvl">
          <ac:chgData name="Bunce, Caroline" userId="927ee524-7484-4574-84dc-db5d8ef6b066" providerId="ADAL" clId="{CF779DB3-6A90-4F74-B3B9-E5D18F353E6E}" dt="2022-08-23T10:19:13.627" v="1694" actId="165"/>
          <ac:spMkLst>
            <pc:docMk/>
            <pc:sldMk cId="578012837" sldId="278"/>
            <ac:spMk id="13" creationId="{60B48BEC-B1B4-D409-A6E7-69A49BE8A648}"/>
          </ac:spMkLst>
        </pc:spChg>
        <pc:spChg chg="add del mod">
          <ac:chgData name="Bunce, Caroline" userId="927ee524-7484-4574-84dc-db5d8ef6b066" providerId="ADAL" clId="{CF779DB3-6A90-4F74-B3B9-E5D18F353E6E}" dt="2022-08-23T10:18:54.188" v="1691" actId="478"/>
          <ac:spMkLst>
            <pc:docMk/>
            <pc:sldMk cId="578012837" sldId="278"/>
            <ac:spMk id="22" creationId="{69D54E97-C8B1-EB3F-B0E9-ECE272F39880}"/>
          </ac:spMkLst>
        </pc:spChg>
        <pc:spChg chg="mod topLvl">
          <ac:chgData name="Bunce, Caroline" userId="927ee524-7484-4574-84dc-db5d8ef6b066" providerId="ADAL" clId="{CF779DB3-6A90-4F74-B3B9-E5D18F353E6E}" dt="2022-08-23T10:20:02.970" v="1707" actId="1076"/>
          <ac:spMkLst>
            <pc:docMk/>
            <pc:sldMk cId="578012837" sldId="278"/>
            <ac:spMk id="24" creationId="{8AE578B8-6AA7-D959-A236-27928F23E41C}"/>
          </ac:spMkLst>
        </pc:spChg>
        <pc:spChg chg="mod topLvl">
          <ac:chgData name="Bunce, Caroline" userId="927ee524-7484-4574-84dc-db5d8ef6b066" providerId="ADAL" clId="{CF779DB3-6A90-4F74-B3B9-E5D18F353E6E}" dt="2022-08-23T10:20:13.993" v="1708" actId="1076"/>
          <ac:spMkLst>
            <pc:docMk/>
            <pc:sldMk cId="578012837" sldId="278"/>
            <ac:spMk id="25" creationId="{FE1F288F-60B2-C84B-0E90-089C6B36CF78}"/>
          </ac:spMkLst>
        </pc:spChg>
        <pc:spChg chg="add mod">
          <ac:chgData name="Bunce, Caroline" userId="927ee524-7484-4574-84dc-db5d8ef6b066" providerId="ADAL" clId="{CF779DB3-6A90-4F74-B3B9-E5D18F353E6E}" dt="2022-08-23T10:22:01.983" v="1739" actId="1076"/>
          <ac:spMkLst>
            <pc:docMk/>
            <pc:sldMk cId="578012837" sldId="278"/>
            <ac:spMk id="26" creationId="{030633D5-256E-3609-D06C-CC1A0FF862BC}"/>
          </ac:spMkLst>
        </pc:spChg>
        <pc:spChg chg="add mod">
          <ac:chgData name="Bunce, Caroline" userId="927ee524-7484-4574-84dc-db5d8ef6b066" providerId="ADAL" clId="{CF779DB3-6A90-4F74-B3B9-E5D18F353E6E}" dt="2022-08-23T10:21:57.510" v="1738" actId="20577"/>
          <ac:spMkLst>
            <pc:docMk/>
            <pc:sldMk cId="578012837" sldId="278"/>
            <ac:spMk id="27" creationId="{68E23374-8615-319E-FBBC-15AAEDA1153E}"/>
          </ac:spMkLst>
        </pc:spChg>
        <pc:grpChg chg="add del mod">
          <ac:chgData name="Bunce, Caroline" userId="927ee524-7484-4574-84dc-db5d8ef6b066" providerId="ADAL" clId="{CF779DB3-6A90-4F74-B3B9-E5D18F353E6E}" dt="2022-08-23T10:19:13.627" v="1694" actId="165"/>
          <ac:grpSpMkLst>
            <pc:docMk/>
            <pc:sldMk cId="578012837" sldId="278"/>
            <ac:grpSpMk id="6" creationId="{EF33FAF3-D5BB-E982-0D15-44E75919D0F0}"/>
          </ac:grpSpMkLst>
        </pc:grpChg>
        <pc:grpChg chg="del mod topLvl">
          <ac:chgData name="Bunce, Caroline" userId="927ee524-7484-4574-84dc-db5d8ef6b066" providerId="ADAL" clId="{CF779DB3-6A90-4F74-B3B9-E5D18F353E6E}" dt="2022-08-23T10:19:25.271" v="1695" actId="165"/>
          <ac:grpSpMkLst>
            <pc:docMk/>
            <pc:sldMk cId="578012837" sldId="278"/>
            <ac:grpSpMk id="9" creationId="{FCB13C43-B493-448D-9E80-1D1AA9344432}"/>
          </ac:grpSpMkLst>
        </pc:grp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3" creationId="{5B7C88A7-81A9-3853-C55D-86FB6FDD237F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4" creationId="{E41A2D49-5101-363F-59C7-5418750195CF}"/>
          </ac:picMkLst>
        </pc:picChg>
        <pc:picChg chg="del">
          <ac:chgData name="Bunce, Caroline" userId="927ee524-7484-4574-84dc-db5d8ef6b066" providerId="ADAL" clId="{CF779DB3-6A90-4F74-B3B9-E5D18F353E6E}" dt="2022-08-23T10:11:47.438" v="1587" actId="478"/>
          <ac:picMkLst>
            <pc:docMk/>
            <pc:sldMk cId="578012837" sldId="278"/>
            <ac:picMk id="5" creationId="{A7D37A2C-C82E-A26E-7A1D-0B774F2CB5C1}"/>
          </ac:picMkLst>
        </pc:picChg>
        <pc:picChg chg="mod topLvl">
          <ac:chgData name="Bunce, Caroline" userId="927ee524-7484-4574-84dc-db5d8ef6b066" providerId="ADAL" clId="{CF779DB3-6A90-4F74-B3B9-E5D18F353E6E}" dt="2022-08-23T10:19:39.462" v="1701" actId="1076"/>
          <ac:picMkLst>
            <pc:docMk/>
            <pc:sldMk cId="578012837" sldId="278"/>
            <ac:picMk id="14" creationId="{E86B8C98-C43D-6248-6A0D-F0D6DA6F0027}"/>
          </ac:picMkLst>
        </pc:picChg>
        <pc:picChg chg="mod topLvl">
          <ac:chgData name="Bunce, Caroline" userId="927ee524-7484-4574-84dc-db5d8ef6b066" providerId="ADAL" clId="{CF779DB3-6A90-4F74-B3B9-E5D18F353E6E}" dt="2022-08-23T10:19:32.659" v="1698" actId="1076"/>
          <ac:picMkLst>
            <pc:docMk/>
            <pc:sldMk cId="578012837" sldId="278"/>
            <ac:picMk id="15" creationId="{5A7183D5-C0DB-B21A-93CE-28E5BDF1CE42}"/>
          </ac:picMkLst>
        </pc:picChg>
        <pc:picChg chg="mod topLvl">
          <ac:chgData name="Bunce, Caroline" userId="927ee524-7484-4574-84dc-db5d8ef6b066" providerId="ADAL" clId="{CF779DB3-6A90-4F74-B3B9-E5D18F353E6E}" dt="2022-08-23T10:19:54.161" v="1706" actId="1037"/>
          <ac:picMkLst>
            <pc:docMk/>
            <pc:sldMk cId="578012837" sldId="278"/>
            <ac:picMk id="17" creationId="{B401F170-9B8F-840B-1BAA-49F4834E25DA}"/>
          </ac:picMkLst>
        </pc:picChg>
        <pc:picChg chg="mod topLvl">
          <ac:chgData name="Bunce, Caroline" userId="927ee524-7484-4574-84dc-db5d8ef6b066" providerId="ADAL" clId="{CF779DB3-6A90-4F74-B3B9-E5D18F353E6E}" dt="2022-08-23T10:20:51.945" v="1716" actId="1038"/>
          <ac:picMkLst>
            <pc:docMk/>
            <pc:sldMk cId="578012837" sldId="278"/>
            <ac:picMk id="20" creationId="{3C46DBA9-9656-111C-DE27-BBA1D8D9B443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29:34.905" v="2021" actId="1076"/>
        <pc:sldMkLst>
          <pc:docMk/>
          <pc:sldMk cId="976596684" sldId="279"/>
        </pc:sldMkLst>
        <pc:spChg chg="mod">
          <ac:chgData name="Bunce, Caroline" userId="927ee524-7484-4574-84dc-db5d8ef6b066" providerId="ADAL" clId="{CF779DB3-6A90-4F74-B3B9-E5D18F353E6E}" dt="2022-08-23T10:27:13.201" v="1885" actId="1035"/>
          <ac:spMkLst>
            <pc:docMk/>
            <pc:sldMk cId="976596684" sldId="279"/>
            <ac:spMk id="2" creationId="{54FBEA8F-F6B9-0F2D-E8EE-DF27CEBD205C}"/>
          </ac:spMkLst>
        </pc:spChg>
        <pc:spChg chg="add mod">
          <ac:chgData name="Bunce, Caroline" userId="927ee524-7484-4574-84dc-db5d8ef6b066" providerId="ADAL" clId="{CF779DB3-6A90-4F74-B3B9-E5D18F353E6E}" dt="2022-08-23T10:29:34.905" v="2021" actId="1076"/>
          <ac:spMkLst>
            <pc:docMk/>
            <pc:sldMk cId="976596684" sldId="279"/>
            <ac:spMk id="4" creationId="{B467E6FF-E1A1-4628-42A6-EA54D1CA41B9}"/>
          </ac:spMkLst>
        </pc:spChg>
        <pc:spChg chg="add mod">
          <ac:chgData name="Bunce, Caroline" userId="927ee524-7484-4574-84dc-db5d8ef6b066" providerId="ADAL" clId="{CF779DB3-6A90-4F74-B3B9-E5D18F353E6E}" dt="2022-08-23T10:29:27.307" v="2019" actId="1038"/>
          <ac:spMkLst>
            <pc:docMk/>
            <pc:sldMk cId="976596684" sldId="279"/>
            <ac:spMk id="6" creationId="{956B9DC7-C837-61B5-A6B4-895BE48BF6A3}"/>
          </ac:spMkLst>
        </pc:spChg>
        <pc:spChg chg="del mod">
          <ac:chgData name="Bunce, Caroline" userId="927ee524-7484-4574-84dc-db5d8ef6b066" providerId="ADAL" clId="{CF779DB3-6A90-4F74-B3B9-E5D18F353E6E}" dt="2022-08-23T10:23:46.762" v="1781" actId="478"/>
          <ac:spMkLst>
            <pc:docMk/>
            <pc:sldMk cId="976596684" sldId="279"/>
            <ac:spMk id="7" creationId="{9E854548-5F5A-01D9-A592-0D07D77873F3}"/>
          </ac:spMkLst>
        </pc:spChg>
        <pc:spChg chg="del">
          <ac:chgData name="Bunce, Caroline" userId="927ee524-7484-4574-84dc-db5d8ef6b066" providerId="ADAL" clId="{CF779DB3-6A90-4F74-B3B9-E5D18F353E6E}" dt="2022-08-23T10:23:43.869" v="1779" actId="478"/>
          <ac:spMkLst>
            <pc:docMk/>
            <pc:sldMk cId="976596684" sldId="279"/>
            <ac:spMk id="10" creationId="{823DE2ED-B00A-8FFE-2711-314BF7F48CDE}"/>
          </ac:spMkLst>
        </pc:spChg>
        <pc:spChg chg="mod">
          <ac:chgData name="Bunce, Caroline" userId="927ee524-7484-4574-84dc-db5d8ef6b066" providerId="ADAL" clId="{CF779DB3-6A90-4F74-B3B9-E5D18F353E6E}" dt="2022-08-23T10:27:19.156" v="1901" actId="1035"/>
          <ac:spMkLst>
            <pc:docMk/>
            <pc:sldMk cId="976596684" sldId="279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23T10:27:30.449" v="1905" actId="1076"/>
          <ac:spMkLst>
            <pc:docMk/>
            <pc:sldMk cId="976596684" sldId="279"/>
            <ac:spMk id="22" creationId="{69D54E97-C8B1-EB3F-B0E9-ECE272F39880}"/>
          </ac:spMkLst>
        </pc:spChg>
        <pc:spChg chg="mod">
          <ac:chgData name="Bunce, Caroline" userId="927ee524-7484-4574-84dc-db5d8ef6b066" providerId="ADAL" clId="{CF779DB3-6A90-4F74-B3B9-E5D18F353E6E}" dt="2022-08-23T10:23:29.193" v="1775" actId="1076"/>
          <ac:spMkLst>
            <pc:docMk/>
            <pc:sldMk cId="976596684" sldId="279"/>
            <ac:spMk id="23" creationId="{D1228DA3-DBE6-6510-0A20-198E9A46D18D}"/>
          </ac:spMkLst>
        </pc:spChg>
        <pc:spChg chg="del">
          <ac:chgData name="Bunce, Caroline" userId="927ee524-7484-4574-84dc-db5d8ef6b066" providerId="ADAL" clId="{CF779DB3-6A90-4F74-B3B9-E5D18F353E6E}" dt="2022-08-23T10:23:49.144" v="1782" actId="478"/>
          <ac:spMkLst>
            <pc:docMk/>
            <pc:sldMk cId="976596684" sldId="279"/>
            <ac:spMk id="25" creationId="{FE1F288F-60B2-C84B-0E90-089C6B36CF78}"/>
          </ac:spMkLst>
        </pc:spChg>
        <pc:spChg chg="del">
          <ac:chgData name="Bunce, Caroline" userId="927ee524-7484-4574-84dc-db5d8ef6b066" providerId="ADAL" clId="{CF779DB3-6A90-4F74-B3B9-E5D18F353E6E}" dt="2022-08-23T10:23:52.502" v="1783" actId="478"/>
          <ac:spMkLst>
            <pc:docMk/>
            <pc:sldMk cId="976596684" sldId="279"/>
            <ac:spMk id="26" creationId="{030633D5-256E-3609-D06C-CC1A0FF862BC}"/>
          </ac:spMkLst>
        </pc:spChg>
        <pc:spChg chg="del mod">
          <ac:chgData name="Bunce, Caroline" userId="927ee524-7484-4574-84dc-db5d8ef6b066" providerId="ADAL" clId="{CF779DB3-6A90-4F74-B3B9-E5D18F353E6E}" dt="2022-08-23T10:23:55.871" v="1785" actId="478"/>
          <ac:spMkLst>
            <pc:docMk/>
            <pc:sldMk cId="976596684" sldId="279"/>
            <ac:spMk id="27" creationId="{68E23374-8615-319E-FBBC-15AAEDA1153E}"/>
          </ac:spMkLst>
        </pc:spChg>
        <pc:grpChg chg="add mod">
          <ac:chgData name="Bunce, Caroline" userId="927ee524-7484-4574-84dc-db5d8ef6b066" providerId="ADAL" clId="{CF779DB3-6A90-4F74-B3B9-E5D18F353E6E}" dt="2022-08-23T10:29:34.905" v="2021" actId="1076"/>
          <ac:grpSpMkLst>
            <pc:docMk/>
            <pc:sldMk cId="976596684" sldId="279"/>
            <ac:grpSpMk id="8" creationId="{05EFC0E7-27F5-5693-2116-E9D630BFD15F}"/>
          </ac:grpSpMkLst>
        </pc:grpChg>
        <pc:picChg chg="add mod">
          <ac:chgData name="Bunce, Caroline" userId="927ee524-7484-4574-84dc-db5d8ef6b066" providerId="ADAL" clId="{CF779DB3-6A90-4F74-B3B9-E5D18F353E6E}" dt="2022-08-23T10:29:34.905" v="2021" actId="1076"/>
          <ac:picMkLst>
            <pc:docMk/>
            <pc:sldMk cId="976596684" sldId="279"/>
            <ac:picMk id="3" creationId="{64CAD8D1-BFA7-55F5-D641-F3834682D482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4" creationId="{E86B8C98-C43D-6248-6A0D-F0D6DA6F0027}"/>
          </ac:picMkLst>
        </pc:picChg>
        <pc:picChg chg="del mod">
          <ac:chgData name="Bunce, Caroline" userId="927ee524-7484-4574-84dc-db5d8ef6b066" providerId="ADAL" clId="{CF779DB3-6A90-4F74-B3B9-E5D18F353E6E}" dt="2022-08-23T10:23:35.461" v="1777" actId="478"/>
          <ac:picMkLst>
            <pc:docMk/>
            <pc:sldMk cId="976596684" sldId="279"/>
            <ac:picMk id="15" creationId="{5A7183D5-C0DB-B21A-93CE-28E5BDF1CE42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17" creationId="{B401F170-9B8F-840B-1BAA-49F4834E25DA}"/>
          </ac:picMkLst>
        </pc:picChg>
        <pc:picChg chg="del">
          <ac:chgData name="Bunce, Caroline" userId="927ee524-7484-4574-84dc-db5d8ef6b066" providerId="ADAL" clId="{CF779DB3-6A90-4F74-B3B9-E5D18F353E6E}" dt="2022-08-23T10:23:39.108" v="1778" actId="478"/>
          <ac:picMkLst>
            <pc:docMk/>
            <pc:sldMk cId="976596684" sldId="279"/>
            <ac:picMk id="20" creationId="{3C46DBA9-9656-111C-DE27-BBA1D8D9B443}"/>
          </ac:picMkLst>
        </pc:picChg>
        <pc:picChg chg="add del mod">
          <ac:chgData name="Bunce, Caroline" userId="927ee524-7484-4574-84dc-db5d8ef6b066" providerId="ADAL" clId="{CF779DB3-6A90-4F74-B3B9-E5D18F353E6E}" dt="2022-08-23T10:26:15.142" v="1865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add mod">
        <pc:chgData name="Bunce, Caroline" userId="927ee524-7484-4574-84dc-db5d8ef6b066" providerId="ADAL" clId="{CF779DB3-6A90-4F74-B3B9-E5D18F353E6E}" dt="2022-08-23T10:46:39.937" v="2182" actId="1076"/>
        <pc:sldMkLst>
          <pc:docMk/>
          <pc:sldMk cId="2969803204" sldId="280"/>
        </pc:sldMkLst>
        <pc:spChg chg="mod">
          <ac:chgData name="Bunce, Caroline" userId="927ee524-7484-4574-84dc-db5d8ef6b066" providerId="ADAL" clId="{CF779DB3-6A90-4F74-B3B9-E5D18F353E6E}" dt="2022-08-23T10:44:49.708" v="2110" actId="1076"/>
          <ac:spMkLst>
            <pc:docMk/>
            <pc:sldMk cId="2969803204" sldId="280"/>
            <ac:spMk id="2" creationId="{54FBEA8F-F6B9-0F2D-E8EE-DF27CEBD205C}"/>
          </ac:spMkLst>
        </pc:spChg>
        <pc:spChg chg="del mod">
          <ac:chgData name="Bunce, Caroline" userId="927ee524-7484-4574-84dc-db5d8ef6b066" providerId="ADAL" clId="{CF779DB3-6A90-4F74-B3B9-E5D18F353E6E}" dt="2022-08-23T10:43:38.737" v="2041" actId="478"/>
          <ac:spMkLst>
            <pc:docMk/>
            <pc:sldMk cId="2969803204" sldId="280"/>
            <ac:spMk id="6" creationId="{956B9DC7-C837-61B5-A6B4-895BE48BF6A3}"/>
          </ac:spMkLst>
        </pc:spChg>
        <pc:spChg chg="add mod">
          <ac:chgData name="Bunce, Caroline" userId="927ee524-7484-4574-84dc-db5d8ef6b066" providerId="ADAL" clId="{CF779DB3-6A90-4F74-B3B9-E5D18F353E6E}" dt="2022-08-23T10:46:39.937" v="2182" actId="1076"/>
          <ac:spMkLst>
            <pc:docMk/>
            <pc:sldMk cId="2969803204" sldId="280"/>
            <ac:spMk id="7" creationId="{E14441F7-50A1-EAEE-91AA-85D39A86C6BC}"/>
          </ac:spMkLst>
        </pc:spChg>
        <pc:spChg chg="del mod">
          <ac:chgData name="Bunce, Caroline" userId="927ee524-7484-4574-84dc-db5d8ef6b066" providerId="ADAL" clId="{CF779DB3-6A90-4F74-B3B9-E5D18F353E6E}" dt="2022-08-23T10:44:55.038" v="2111" actId="478"/>
          <ac:spMkLst>
            <pc:docMk/>
            <pc:sldMk cId="2969803204" sldId="280"/>
            <ac:spMk id="12" creationId="{98EF4050-BC08-9254-CAE3-194591A3E7ED}"/>
          </ac:spMkLst>
        </pc:spChg>
        <pc:spChg chg="mod">
          <ac:chgData name="Bunce, Caroline" userId="927ee524-7484-4574-84dc-db5d8ef6b066" providerId="ADAL" clId="{CF779DB3-6A90-4F74-B3B9-E5D18F353E6E}" dt="2022-08-23T10:45:03.151" v="2113"/>
          <ac:spMkLst>
            <pc:docMk/>
            <pc:sldMk cId="2969803204" sldId="280"/>
            <ac:spMk id="22" creationId="{69D54E97-C8B1-EB3F-B0E9-ECE272F39880}"/>
          </ac:spMkLst>
        </pc:spChg>
        <pc:grpChg chg="del">
          <ac:chgData name="Bunce, Caroline" userId="927ee524-7484-4574-84dc-db5d8ef6b066" providerId="ADAL" clId="{CF779DB3-6A90-4F74-B3B9-E5D18F353E6E}" dt="2022-08-23T10:41:22.860" v="2039" actId="478"/>
          <ac:grpSpMkLst>
            <pc:docMk/>
            <pc:sldMk cId="2969803204" sldId="280"/>
            <ac:grpSpMk id="8" creationId="{05EFC0E7-27F5-5693-2116-E9D630BFD15F}"/>
          </ac:grpSpMkLst>
        </pc:grpChg>
      </pc:sldChg>
    </pc:docChg>
  </pc:docChgLst>
  <pc:docChgLst>
    <pc:chgData name="Bunce, Caroline" userId="927ee524-7484-4574-84dc-db5d8ef6b066" providerId="ADAL" clId="{75F6C0CF-9F18-4864-A735-B6580B79289F}"/>
    <pc:docChg chg="custSel modSld">
      <pc:chgData name="Bunce, Caroline" userId="927ee524-7484-4574-84dc-db5d8ef6b066" providerId="ADAL" clId="{75F6C0CF-9F18-4864-A735-B6580B79289F}" dt="2023-06-28T15:23:01.353" v="46"/>
      <pc:docMkLst>
        <pc:docMk/>
      </pc:docMkLst>
      <pc:sldChg chg="addSp delSp modSp mod">
        <pc:chgData name="Bunce, Caroline" userId="927ee524-7484-4574-84dc-db5d8ef6b066" providerId="ADAL" clId="{75F6C0CF-9F18-4864-A735-B6580B79289F}" dt="2023-06-28T15:22:03.433" v="18" actId="1076"/>
        <pc:sldMkLst>
          <pc:docMk/>
          <pc:sldMk cId="3758159291" sldId="266"/>
        </pc:sldMkLst>
        <pc:picChg chg="add mod">
          <ac:chgData name="Bunce, Caroline" userId="927ee524-7484-4574-84dc-db5d8ef6b066" providerId="ADAL" clId="{75F6C0CF-9F18-4864-A735-B6580B79289F}" dt="2023-06-28T15:22:03.433" v="18" actId="1076"/>
          <ac:picMkLst>
            <pc:docMk/>
            <pc:sldMk cId="3758159291" sldId="266"/>
            <ac:picMk id="5" creationId="{03C44E54-B12E-A11D-0D69-5C28D9938E53}"/>
          </ac:picMkLst>
        </pc:picChg>
        <pc:picChg chg="del">
          <ac:chgData name="Bunce, Caroline" userId="927ee524-7484-4574-84dc-db5d8ef6b066" providerId="ADAL" clId="{75F6C0CF-9F18-4864-A735-B6580B79289F}" dt="2023-06-28T15:21:45.296" v="13" actId="478"/>
          <ac:picMkLst>
            <pc:docMk/>
            <pc:sldMk cId="3758159291" sldId="26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13.712" v="22"/>
        <pc:sldMkLst>
          <pc:docMk/>
          <pc:sldMk cId="1408957483" sldId="267"/>
        </pc:sldMkLst>
        <pc:picChg chg="add mod">
          <ac:chgData name="Bunce, Caroline" userId="927ee524-7484-4574-84dc-db5d8ef6b066" providerId="ADAL" clId="{75F6C0CF-9F18-4864-A735-B6580B79289F}" dt="2023-06-28T15:22:13.712" v="22"/>
          <ac:picMkLst>
            <pc:docMk/>
            <pc:sldMk cId="1408957483" sldId="267"/>
            <ac:picMk id="8" creationId="{86F969DB-3C0A-74E0-173F-5F5BB31B7727}"/>
          </ac:picMkLst>
        </pc:picChg>
        <pc:picChg chg="del">
          <ac:chgData name="Bunce, Caroline" userId="927ee524-7484-4574-84dc-db5d8ef6b066" providerId="ADAL" clId="{75F6C0CF-9F18-4864-A735-B6580B79289F}" dt="2023-06-28T15:22:12.943" v="21" actId="478"/>
          <ac:picMkLst>
            <pc:docMk/>
            <pc:sldMk cId="1408957483" sldId="26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16.829" v="24"/>
        <pc:sldMkLst>
          <pc:docMk/>
          <pc:sldMk cId="2076007051" sldId="268"/>
        </pc:sldMkLst>
        <pc:picChg chg="add mod">
          <ac:chgData name="Bunce, Caroline" userId="927ee524-7484-4574-84dc-db5d8ef6b066" providerId="ADAL" clId="{75F6C0CF-9F18-4864-A735-B6580B79289F}" dt="2023-06-28T15:22:16.829" v="24"/>
          <ac:picMkLst>
            <pc:docMk/>
            <pc:sldMk cId="2076007051" sldId="268"/>
            <ac:picMk id="10" creationId="{C1889152-0FE6-4825-5030-0675CF8E2B84}"/>
          </ac:picMkLst>
        </pc:picChg>
        <pc:picChg chg="del">
          <ac:chgData name="Bunce, Caroline" userId="927ee524-7484-4574-84dc-db5d8ef6b066" providerId="ADAL" clId="{75F6C0CF-9F18-4864-A735-B6580B79289F}" dt="2023-06-28T15:22:16.096" v="23" actId="478"/>
          <ac:picMkLst>
            <pc:docMk/>
            <pc:sldMk cId="2076007051" sldId="268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21.330" v="26"/>
        <pc:sldMkLst>
          <pc:docMk/>
          <pc:sldMk cId="3720178649" sldId="270"/>
        </pc:sldMkLst>
        <pc:picChg chg="add mod">
          <ac:chgData name="Bunce, Caroline" userId="927ee524-7484-4574-84dc-db5d8ef6b066" providerId="ADAL" clId="{75F6C0CF-9F18-4864-A735-B6580B79289F}" dt="2023-06-28T15:22:21.330" v="26"/>
          <ac:picMkLst>
            <pc:docMk/>
            <pc:sldMk cId="3720178649" sldId="270"/>
            <ac:picMk id="8" creationId="{8550FAD5-5A8F-C79F-C62B-C4D67520872E}"/>
          </ac:picMkLst>
        </pc:picChg>
        <pc:picChg chg="del">
          <ac:chgData name="Bunce, Caroline" userId="927ee524-7484-4574-84dc-db5d8ef6b066" providerId="ADAL" clId="{75F6C0CF-9F18-4864-A735-B6580B79289F}" dt="2023-06-28T15:22:20.612" v="25" actId="478"/>
          <ac:picMkLst>
            <pc:docMk/>
            <pc:sldMk cId="3720178649" sldId="270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25.217" v="29"/>
        <pc:sldMkLst>
          <pc:docMk/>
          <pc:sldMk cId="1898384080" sldId="272"/>
        </pc:sldMkLst>
        <pc:picChg chg="add mod">
          <ac:chgData name="Bunce, Caroline" userId="927ee524-7484-4574-84dc-db5d8ef6b066" providerId="ADAL" clId="{75F6C0CF-9F18-4864-A735-B6580B79289F}" dt="2023-06-28T15:22:25.217" v="29"/>
          <ac:picMkLst>
            <pc:docMk/>
            <pc:sldMk cId="1898384080" sldId="272"/>
            <ac:picMk id="20" creationId="{B749C26E-32E6-9100-5174-7F8DD18EB56E}"/>
          </ac:picMkLst>
        </pc:picChg>
        <pc:picChg chg="del mod">
          <ac:chgData name="Bunce, Caroline" userId="927ee524-7484-4574-84dc-db5d8ef6b066" providerId="ADAL" clId="{75F6C0CF-9F18-4864-A735-B6580B79289F}" dt="2023-06-28T15:22:24.400" v="28" actId="478"/>
          <ac:picMkLst>
            <pc:docMk/>
            <pc:sldMk cId="1898384080" sldId="272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28.325" v="31"/>
        <pc:sldMkLst>
          <pc:docMk/>
          <pc:sldMk cId="2803510358" sldId="274"/>
        </pc:sldMkLst>
        <pc:picChg chg="add mod">
          <ac:chgData name="Bunce, Caroline" userId="927ee524-7484-4574-84dc-db5d8ef6b066" providerId="ADAL" clId="{75F6C0CF-9F18-4864-A735-B6580B79289F}" dt="2023-06-28T15:22:28.325" v="31"/>
          <ac:picMkLst>
            <pc:docMk/>
            <pc:sldMk cId="2803510358" sldId="274"/>
            <ac:picMk id="20" creationId="{35C5A908-5FB5-EE75-2584-B98E96B97F03}"/>
          </ac:picMkLst>
        </pc:picChg>
        <pc:picChg chg="del">
          <ac:chgData name="Bunce, Caroline" userId="927ee524-7484-4574-84dc-db5d8ef6b066" providerId="ADAL" clId="{75F6C0CF-9F18-4864-A735-B6580B79289F}" dt="2023-06-28T15:22:27.501" v="30" actId="478"/>
          <ac:picMkLst>
            <pc:docMk/>
            <pc:sldMk cId="2803510358" sldId="274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35.465" v="33"/>
        <pc:sldMkLst>
          <pc:docMk/>
          <pc:sldMk cId="3624185011" sldId="275"/>
        </pc:sldMkLst>
        <pc:picChg chg="add mod">
          <ac:chgData name="Bunce, Caroline" userId="927ee524-7484-4574-84dc-db5d8ef6b066" providerId="ADAL" clId="{75F6C0CF-9F18-4864-A735-B6580B79289F}" dt="2023-06-28T15:22:35.465" v="33"/>
          <ac:picMkLst>
            <pc:docMk/>
            <pc:sldMk cId="3624185011" sldId="275"/>
            <ac:picMk id="4" creationId="{A00D0302-90EA-C009-99D4-E3B55CB16F71}"/>
          </ac:picMkLst>
        </pc:picChg>
        <pc:picChg chg="del">
          <ac:chgData name="Bunce, Caroline" userId="927ee524-7484-4574-84dc-db5d8ef6b066" providerId="ADAL" clId="{75F6C0CF-9F18-4864-A735-B6580B79289F}" dt="2023-06-28T15:22:33.389" v="32" actId="478"/>
          <ac:picMkLst>
            <pc:docMk/>
            <pc:sldMk cId="3624185011" sldId="275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44.085" v="38"/>
        <pc:sldMkLst>
          <pc:docMk/>
          <pc:sldMk cId="3670329691" sldId="276"/>
        </pc:sldMkLst>
        <pc:picChg chg="add mod">
          <ac:chgData name="Bunce, Caroline" userId="927ee524-7484-4574-84dc-db5d8ef6b066" providerId="ADAL" clId="{75F6C0CF-9F18-4864-A735-B6580B79289F}" dt="2023-06-28T15:22:44.085" v="38"/>
          <ac:picMkLst>
            <pc:docMk/>
            <pc:sldMk cId="3670329691" sldId="276"/>
            <ac:picMk id="7" creationId="{CD12B73A-E3E0-4F8B-6900-82D6E4FBCAEE}"/>
          </ac:picMkLst>
        </pc:picChg>
        <pc:picChg chg="del">
          <ac:chgData name="Bunce, Caroline" userId="927ee524-7484-4574-84dc-db5d8ef6b066" providerId="ADAL" clId="{75F6C0CF-9F18-4864-A735-B6580B79289F}" dt="2023-06-28T15:22:43.217" v="37" actId="478"/>
          <ac:picMkLst>
            <pc:docMk/>
            <pc:sldMk cId="3670329691" sldId="276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49.074" v="40"/>
        <pc:sldMkLst>
          <pc:docMk/>
          <pc:sldMk cId="4071370230" sldId="277"/>
        </pc:sldMkLst>
        <pc:picChg chg="add mod">
          <ac:chgData name="Bunce, Caroline" userId="927ee524-7484-4574-84dc-db5d8ef6b066" providerId="ADAL" clId="{75F6C0CF-9F18-4864-A735-B6580B79289F}" dt="2023-06-28T15:22:49.074" v="40"/>
          <ac:picMkLst>
            <pc:docMk/>
            <pc:sldMk cId="4071370230" sldId="277"/>
            <ac:picMk id="13" creationId="{62CF171E-3669-5BF8-842A-B7A97B109B14}"/>
          </ac:picMkLst>
        </pc:picChg>
        <pc:picChg chg="del">
          <ac:chgData name="Bunce, Caroline" userId="927ee524-7484-4574-84dc-db5d8ef6b066" providerId="ADAL" clId="{75F6C0CF-9F18-4864-A735-B6580B79289F}" dt="2023-06-28T15:22:48.274" v="39" actId="478"/>
          <ac:picMkLst>
            <pc:docMk/>
            <pc:sldMk cId="4071370230" sldId="277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52.326" v="42"/>
        <pc:sldMkLst>
          <pc:docMk/>
          <pc:sldMk cId="578012837" sldId="278"/>
        </pc:sldMkLst>
        <pc:picChg chg="add mod">
          <ac:chgData name="Bunce, Caroline" userId="927ee524-7484-4574-84dc-db5d8ef6b066" providerId="ADAL" clId="{75F6C0CF-9F18-4864-A735-B6580B79289F}" dt="2023-06-28T15:22:52.326" v="42"/>
          <ac:picMkLst>
            <pc:docMk/>
            <pc:sldMk cId="578012837" sldId="278"/>
            <ac:picMk id="9" creationId="{F80232AF-80E3-C32A-C0BD-FA52372AB5AC}"/>
          </ac:picMkLst>
        </pc:picChg>
        <pc:picChg chg="del">
          <ac:chgData name="Bunce, Caroline" userId="927ee524-7484-4574-84dc-db5d8ef6b066" providerId="ADAL" clId="{75F6C0CF-9F18-4864-A735-B6580B79289F}" dt="2023-06-28T15:22:51.585" v="41" actId="478"/>
          <ac:picMkLst>
            <pc:docMk/>
            <pc:sldMk cId="578012837" sldId="278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57.778" v="44"/>
        <pc:sldMkLst>
          <pc:docMk/>
          <pc:sldMk cId="976596684" sldId="279"/>
        </pc:sldMkLst>
        <pc:picChg chg="add mod">
          <ac:chgData name="Bunce, Caroline" userId="927ee524-7484-4574-84dc-db5d8ef6b066" providerId="ADAL" clId="{75F6C0CF-9F18-4864-A735-B6580B79289F}" dt="2023-06-28T15:22:57.778" v="44"/>
          <ac:picMkLst>
            <pc:docMk/>
            <pc:sldMk cId="976596684" sldId="279"/>
            <ac:picMk id="20" creationId="{48DFBA83-5EB0-44ED-4287-238C918BE79A}"/>
          </ac:picMkLst>
        </pc:picChg>
        <pc:picChg chg="del">
          <ac:chgData name="Bunce, Caroline" userId="927ee524-7484-4574-84dc-db5d8ef6b066" providerId="ADAL" clId="{75F6C0CF-9F18-4864-A735-B6580B79289F}" dt="2023-06-28T15:22:56.991" v="43" actId="478"/>
          <ac:picMkLst>
            <pc:docMk/>
            <pc:sldMk cId="976596684" sldId="279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3:01.353" v="46"/>
        <pc:sldMkLst>
          <pc:docMk/>
          <pc:sldMk cId="2969803204" sldId="280"/>
        </pc:sldMkLst>
        <pc:picChg chg="add mod">
          <ac:chgData name="Bunce, Caroline" userId="927ee524-7484-4574-84dc-db5d8ef6b066" providerId="ADAL" clId="{75F6C0CF-9F18-4864-A735-B6580B79289F}" dt="2023-06-28T15:23:01.353" v="46"/>
          <ac:picMkLst>
            <pc:docMk/>
            <pc:sldMk cId="2969803204" sldId="280"/>
            <ac:picMk id="12" creationId="{16AD8099-62B4-41C1-D6AA-54B291E728F1}"/>
          </ac:picMkLst>
        </pc:picChg>
        <pc:picChg chg="del">
          <ac:chgData name="Bunce, Caroline" userId="927ee524-7484-4574-84dc-db5d8ef6b066" providerId="ADAL" clId="{75F6C0CF-9F18-4864-A735-B6580B79289F}" dt="2023-06-28T15:23:00.487" v="45" actId="478"/>
          <ac:picMkLst>
            <pc:docMk/>
            <pc:sldMk cId="2969803204" sldId="280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10.588" v="20"/>
        <pc:sldMkLst>
          <pc:docMk/>
          <pc:sldMk cId="2133074104" sldId="281"/>
        </pc:sldMkLst>
        <pc:picChg chg="add mod">
          <ac:chgData name="Bunce, Caroline" userId="927ee524-7484-4574-84dc-db5d8ef6b066" providerId="ADAL" clId="{75F6C0CF-9F18-4864-A735-B6580B79289F}" dt="2023-06-28T15:22:10.588" v="20"/>
          <ac:picMkLst>
            <pc:docMk/>
            <pc:sldMk cId="2133074104" sldId="281"/>
            <ac:picMk id="2" creationId="{0FB7DAA1-B992-1954-306A-76ECF6F4FA66}"/>
          </ac:picMkLst>
        </pc:picChg>
        <pc:picChg chg="del">
          <ac:chgData name="Bunce, Caroline" userId="927ee524-7484-4574-84dc-db5d8ef6b066" providerId="ADAL" clId="{75F6C0CF-9F18-4864-A735-B6580B79289F}" dt="2023-06-28T15:22:09.137" v="19" actId="478"/>
          <ac:picMkLst>
            <pc:docMk/>
            <pc:sldMk cId="2133074104" sldId="281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2:39.921" v="36"/>
        <pc:sldMkLst>
          <pc:docMk/>
          <pc:sldMk cId="1536292569" sldId="282"/>
        </pc:sldMkLst>
        <pc:picChg chg="add mod">
          <ac:chgData name="Bunce, Caroline" userId="927ee524-7484-4574-84dc-db5d8ef6b066" providerId="ADAL" clId="{75F6C0CF-9F18-4864-A735-B6580B79289F}" dt="2023-06-28T15:22:39.921" v="36"/>
          <ac:picMkLst>
            <pc:docMk/>
            <pc:sldMk cId="1536292569" sldId="282"/>
            <ac:picMk id="4" creationId="{7475428D-B815-0BB3-719A-9CD97E19461C}"/>
          </ac:picMkLst>
        </pc:picChg>
        <pc:picChg chg="del mod">
          <ac:chgData name="Bunce, Caroline" userId="927ee524-7484-4574-84dc-db5d8ef6b066" providerId="ADAL" clId="{75F6C0CF-9F18-4864-A735-B6580B79289F}" dt="2023-06-28T15:22:39.073" v="35" actId="478"/>
          <ac:picMkLst>
            <pc:docMk/>
            <pc:sldMk cId="1536292569" sldId="282"/>
            <ac:picMk id="21" creationId="{CF4E2327-76C9-2C8E-9B6B-9D6055BD3116}"/>
          </ac:picMkLst>
        </pc:picChg>
      </pc:sldChg>
      <pc:sldChg chg="addSp delSp modSp mod">
        <pc:chgData name="Bunce, Caroline" userId="927ee524-7484-4574-84dc-db5d8ef6b066" providerId="ADAL" clId="{75F6C0CF-9F18-4864-A735-B6580B79289F}" dt="2023-06-28T15:21:42.474" v="12" actId="1037"/>
        <pc:sldMkLst>
          <pc:docMk/>
          <pc:sldMk cId="4111107070" sldId="283"/>
        </pc:sldMkLst>
        <pc:picChg chg="add mod">
          <ac:chgData name="Bunce, Caroline" userId="927ee524-7484-4574-84dc-db5d8ef6b066" providerId="ADAL" clId="{75F6C0CF-9F18-4864-A735-B6580B79289F}" dt="2023-06-28T15:21:42.474" v="12" actId="1037"/>
          <ac:picMkLst>
            <pc:docMk/>
            <pc:sldMk cId="4111107070" sldId="283"/>
            <ac:picMk id="5" creationId="{50C8311B-4EF4-83AE-6070-AEBA651CB162}"/>
          </ac:picMkLst>
        </pc:picChg>
        <pc:picChg chg="del mod">
          <ac:chgData name="Bunce, Caroline" userId="927ee524-7484-4574-84dc-db5d8ef6b066" providerId="ADAL" clId="{75F6C0CF-9F18-4864-A735-B6580B79289F}" dt="2023-06-28T15:21:29.782" v="2" actId="478"/>
          <ac:picMkLst>
            <pc:docMk/>
            <pc:sldMk cId="4111107070" sldId="283"/>
            <ac:picMk id="21" creationId="{CF4E2327-76C9-2C8E-9B6B-9D6055BD31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8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FADF5-373F-3D72-CE1E-56B078AB240C}"/>
              </a:ext>
            </a:extLst>
          </p:cNvPr>
          <p:cNvGrpSpPr/>
          <p:nvPr/>
        </p:nvGrpSpPr>
        <p:grpSpPr>
          <a:xfrm rot="3930743">
            <a:off x="9886291" y="2402652"/>
            <a:ext cx="854479" cy="1387594"/>
            <a:chOff x="8436361" y="1659835"/>
            <a:chExt cx="1137635" cy="2474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CA0-16B7-DC11-DEB8-0A4DF256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172416-8C42-742C-A376-8CB6541BA4AC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7B3739A-14D7-41A4-F59F-A0939D1594E6}"/>
              </a:ext>
            </a:extLst>
          </p:cNvPr>
          <p:cNvSpPr/>
          <p:nvPr/>
        </p:nvSpPr>
        <p:spPr>
          <a:xfrm>
            <a:off x="-21312" y="3285721"/>
            <a:ext cx="122133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latin typeface="MS London" panose="020B0503020203020204" pitchFamily="34" charset="0"/>
              </a:rPr>
              <a:t>JMW Turner</a:t>
            </a:r>
          </a:p>
          <a:p>
            <a:pPr algn="ctr"/>
            <a:r>
              <a:rPr lang="en-GB" sz="4000" b="1" i="1">
                <a:latin typeface="MS London" panose="020B0503020203020204" pitchFamily="34" charset="0"/>
              </a:rPr>
              <a:t>The Pantheon, the Morning after the Fire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6C5F5-A6DF-DF14-9A4E-EC3568C60152}"/>
              </a:ext>
            </a:extLst>
          </p:cNvPr>
          <p:cNvGrpSpPr/>
          <p:nvPr/>
        </p:nvGrpSpPr>
        <p:grpSpPr>
          <a:xfrm rot="1753014">
            <a:off x="10907448" y="2293784"/>
            <a:ext cx="623334" cy="1449716"/>
            <a:chOff x="2741844" y="1018762"/>
            <a:chExt cx="2027584" cy="46846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8664E3-EB36-FF03-31E3-95C4EC4FB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136BCB-DA80-0635-1C25-B97A51ABC339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1908841-7A89-F65F-4EDD-29A77AFA8008}"/>
              </a:ext>
            </a:extLst>
          </p:cNvPr>
          <p:cNvSpPr/>
          <p:nvPr/>
        </p:nvSpPr>
        <p:spPr>
          <a:xfrm>
            <a:off x="-179108" y="5313235"/>
            <a:ext cx="12489892" cy="170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9463B7F9-090D-A877-7FE7-270F97C29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36" y="5770277"/>
            <a:ext cx="2683464" cy="7677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35E37-E560-17A1-66AB-88B854464B75}"/>
              </a:ext>
            </a:extLst>
          </p:cNvPr>
          <p:cNvGrpSpPr/>
          <p:nvPr/>
        </p:nvGrpSpPr>
        <p:grpSpPr>
          <a:xfrm rot="15475573">
            <a:off x="477728" y="4919443"/>
            <a:ext cx="854479" cy="1387594"/>
            <a:chOff x="8436361" y="1659835"/>
            <a:chExt cx="1137635" cy="24748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4E10CA-772F-D7F9-2DB4-95F5A048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47E601-B540-26A8-FCF1-D9ED5377916F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C8311B-4EF4-83AE-6070-AEBA651CB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18" y="1334609"/>
            <a:ext cx="5411056" cy="6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1011727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-1" y="1071944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99B9B-5ABB-37AE-B14A-6CD6FEC6952F}"/>
              </a:ext>
            </a:extLst>
          </p:cNvPr>
          <p:cNvSpPr txBox="1"/>
          <p:nvPr/>
        </p:nvSpPr>
        <p:spPr>
          <a:xfrm>
            <a:off x="569193" y="2239486"/>
            <a:ext cx="11396976" cy="312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hoose one technique to create the different tones seen in your object. 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10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at what happens to colours in different light.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aint your object, paying attention to colour in different light conditions.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8B2496-5D44-D209-A50A-624063CD6130}"/>
              </a:ext>
            </a:extLst>
          </p:cNvPr>
          <p:cNvGrpSpPr/>
          <p:nvPr/>
        </p:nvGrpSpPr>
        <p:grpSpPr>
          <a:xfrm rot="2059766">
            <a:off x="10735755" y="887464"/>
            <a:ext cx="998869" cy="1330097"/>
            <a:chOff x="2741844" y="1018762"/>
            <a:chExt cx="2027584" cy="46846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2364BD-871F-8F6E-3951-ACB453C05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96DF26-CFF0-F325-0E13-97B677FAE98C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1E70B5-7A0A-F82B-57E5-868AC7977867}"/>
              </a:ext>
            </a:extLst>
          </p:cNvPr>
          <p:cNvGrpSpPr/>
          <p:nvPr/>
        </p:nvGrpSpPr>
        <p:grpSpPr>
          <a:xfrm rot="16672134">
            <a:off x="2248254" y="4906976"/>
            <a:ext cx="993213" cy="1680132"/>
            <a:chOff x="8436364" y="1659835"/>
            <a:chExt cx="1137632" cy="24748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DD7E94-2D4B-4D9E-E982-9057BF18C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A14F20-DD35-B165-54FE-A20DE17A0109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475428D-B815-0BB3-719A-9CD97E194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9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6027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Influencers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24AD5-F4A2-F566-ADB7-F2375BF47BCA}"/>
              </a:ext>
            </a:extLst>
          </p:cNvPr>
          <p:cNvSpPr txBox="1"/>
          <p:nvPr/>
        </p:nvSpPr>
        <p:spPr>
          <a:xfrm>
            <a:off x="230922" y="1727220"/>
            <a:ext cx="11783053" cy="415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Choose two artists who have been influenced by Turner, compare their work to Turner’s.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What similarities and differences can you see?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How have they used what they’ve learned from studying Turner in their own work?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What do you like or find most interesting about Turner’s work?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>
              <a:latin typeface="MS London" panose="020B05030202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cs typeface="Times New Roman" panose="02020603050405020304" pitchFamily="18" charset="0"/>
              </a:rPr>
              <a:t>Use what you’ve learned about Turner to create your own art inspired by his work.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0DA84-6D2A-2E18-7EF2-F58EBAE488E1}"/>
              </a:ext>
            </a:extLst>
          </p:cNvPr>
          <p:cNvGrpSpPr/>
          <p:nvPr/>
        </p:nvGrpSpPr>
        <p:grpSpPr>
          <a:xfrm rot="16200000">
            <a:off x="10532819" y="623822"/>
            <a:ext cx="1121583" cy="1187401"/>
            <a:chOff x="3755637" y="1530626"/>
            <a:chExt cx="2704797" cy="2604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51BACD-51B6-BFC2-A349-125690095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B24EB9-3182-8229-E79C-FAF310D95AF5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D12B73A-E3E0-4F8B-6900-82D6E4FBC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795474" y="-369695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Building a Picture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5B7C88A7-81A9-3853-C55D-86FB6FDD2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t="21994" r="25320" b="24969"/>
          <a:stretch/>
        </p:blipFill>
        <p:spPr>
          <a:xfrm>
            <a:off x="109977" y="1749081"/>
            <a:ext cx="2577008" cy="3185244"/>
          </a:xfrm>
          <a:prstGeom prst="rect">
            <a:avLst/>
          </a:prstGeom>
        </p:spPr>
      </p:pic>
      <p:pic>
        <p:nvPicPr>
          <p:cNvPr id="4" name="Picture 3" descr="A picture containing ground, outdoor, old, dirt&#10;&#10;Description automatically generated">
            <a:extLst>
              <a:ext uri="{FF2B5EF4-FFF2-40B4-BE49-F238E27FC236}">
                <a16:creationId xmlns:a16="http://schemas.microsoft.com/office/drawing/2014/main" id="{E41A2D49-5101-363F-59C7-54187501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37" y="2940294"/>
            <a:ext cx="2837150" cy="2104679"/>
          </a:xfrm>
          <a:prstGeom prst="rect">
            <a:avLst/>
          </a:prstGeom>
        </p:spPr>
      </p:pic>
      <p:pic>
        <p:nvPicPr>
          <p:cNvPr id="5" name="Picture 4" descr="A picture containing ground, building, outdoor, area&#10;&#10;Description automatically generated">
            <a:extLst>
              <a:ext uri="{FF2B5EF4-FFF2-40B4-BE49-F238E27FC236}">
                <a16:creationId xmlns:a16="http://schemas.microsoft.com/office/drawing/2014/main" id="{A7D37A2C-C82E-A26E-7A1D-0B774F2CB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2209" r="4462" b="8438"/>
          <a:stretch/>
        </p:blipFill>
        <p:spPr>
          <a:xfrm>
            <a:off x="8814367" y="2953268"/>
            <a:ext cx="3089553" cy="20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BFF9E-45AF-EB6D-B4E8-23DA79C629CA}"/>
              </a:ext>
            </a:extLst>
          </p:cNvPr>
          <p:cNvSpPr txBox="1"/>
          <p:nvPr/>
        </p:nvSpPr>
        <p:spPr>
          <a:xfrm>
            <a:off x="1479997" y="5398245"/>
            <a:ext cx="99148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Cut and collage the photographs to make a picture that looks like Turner’s painting.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2745845" y="1885465"/>
            <a:ext cx="9288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 find parts of the photographs that look like parts of </a:t>
            </a:r>
            <a:r>
              <a:rPr lang="en-GB" sz="2600" b="1" i="1">
                <a:latin typeface="MS London" panose="020B0503020203020204" pitchFamily="34" charset="0"/>
              </a:rPr>
              <a:t>The Pantheon, the Morning after the Fire</a:t>
            </a:r>
            <a:r>
              <a:rPr lang="en-GB" sz="2600" b="1">
                <a:latin typeface="MS London" panose="020B0503020203020204" pitchFamily="34" charset="0"/>
              </a:rPr>
              <a:t>?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50F960-DAB1-14D4-00A7-63283FB28731}"/>
              </a:ext>
            </a:extLst>
          </p:cNvPr>
          <p:cNvGrpSpPr/>
          <p:nvPr/>
        </p:nvGrpSpPr>
        <p:grpSpPr>
          <a:xfrm rot="646687">
            <a:off x="2964555" y="2880621"/>
            <a:ext cx="1230748" cy="1107105"/>
            <a:chOff x="3755637" y="1530626"/>
            <a:chExt cx="2704797" cy="2604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F4D18C-2A92-3C6E-435C-256B654C6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503612-19F8-F953-2353-F441BC44074E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53C66227-9D15-BEA2-D882-8C1D4B31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681" y="647928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2CF171E-3669-5BF8-842A-B7A97B109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8664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93240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809310" y="1838355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How are the old and new building designs similar?</a:t>
            </a:r>
          </a:p>
        </p:txBody>
      </p:sp>
      <p:pic>
        <p:nvPicPr>
          <p:cNvPr id="14" name="Picture 13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E86B8C98-C43D-6248-6A0D-F0D6DA6F0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5875" b="11398"/>
          <a:stretch/>
        </p:blipFill>
        <p:spPr>
          <a:xfrm>
            <a:off x="8833467" y="2731136"/>
            <a:ext cx="3235347" cy="2191209"/>
          </a:xfrm>
          <a:prstGeom prst="rect">
            <a:avLst/>
          </a:prstGeom>
        </p:spPr>
      </p:pic>
      <p:pic>
        <p:nvPicPr>
          <p:cNvPr id="15" name="Picture 14" descr="A picture containing text, old, outdoor, building&#10;&#10;Description automatically generated">
            <a:extLst>
              <a:ext uri="{FF2B5EF4-FFF2-40B4-BE49-F238E27FC236}">
                <a16:creationId xmlns:a16="http://schemas.microsoft.com/office/drawing/2014/main" id="{5A7183D5-C0DB-B21A-93CE-28E5BDF1C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43173" b="15787"/>
          <a:stretch/>
        </p:blipFill>
        <p:spPr>
          <a:xfrm>
            <a:off x="196484" y="2729927"/>
            <a:ext cx="2755964" cy="2725346"/>
          </a:xfrm>
          <a:prstGeom prst="rect">
            <a:avLst/>
          </a:prstGeom>
        </p:spPr>
      </p:pic>
      <p:pic>
        <p:nvPicPr>
          <p:cNvPr id="17" name="Picture 16" descr="A picture containing building, outdoor, road, old&#10;&#10;Description automatically generated">
            <a:extLst>
              <a:ext uri="{FF2B5EF4-FFF2-40B4-BE49-F238E27FC236}">
                <a16:creationId xmlns:a16="http://schemas.microsoft.com/office/drawing/2014/main" id="{B401F170-9B8F-840B-1BAA-49F4834E2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98" y="2729927"/>
            <a:ext cx="3168956" cy="2707456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C46DBA9-9656-111C-DE27-BBA1D8D9B4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b="1829"/>
          <a:stretch/>
        </p:blipFill>
        <p:spPr>
          <a:xfrm>
            <a:off x="6453519" y="2729927"/>
            <a:ext cx="2324239" cy="29286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132249" y="2428700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F288F-60B2-C84B-0E90-089C6B36CF78}"/>
              </a:ext>
            </a:extLst>
          </p:cNvPr>
          <p:cNvSpPr txBox="1"/>
          <p:nvPr/>
        </p:nvSpPr>
        <p:spPr>
          <a:xfrm>
            <a:off x="2931089" y="2423544"/>
            <a:ext cx="2247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3 M&amp;S Pantheon 1938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DE2ED-B00A-8FFE-2711-314BF7F48CDE}"/>
              </a:ext>
            </a:extLst>
          </p:cNvPr>
          <p:cNvSpPr txBox="1"/>
          <p:nvPr/>
        </p:nvSpPr>
        <p:spPr>
          <a:xfrm>
            <a:off x="8852189" y="2410525"/>
            <a:ext cx="226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5 M&amp;S Pantheon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4548-5F5A-01D9-A592-0D07D77873F3}"/>
              </a:ext>
            </a:extLst>
          </p:cNvPr>
          <p:cNvSpPr txBox="1"/>
          <p:nvPr/>
        </p:nvSpPr>
        <p:spPr>
          <a:xfrm>
            <a:off x="6426664" y="2439388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latin typeface="MS London" panose="020B0503020203020204" pitchFamily="34" charset="0"/>
              </a:rPr>
              <a:t>4 The Pantheon 1937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E2AA93-9D56-D6AA-2E22-888F95C8CCBE}"/>
              </a:ext>
            </a:extLst>
          </p:cNvPr>
          <p:cNvGrpSpPr/>
          <p:nvPr/>
        </p:nvGrpSpPr>
        <p:grpSpPr>
          <a:xfrm rot="14846208">
            <a:off x="10371690" y="1029471"/>
            <a:ext cx="1230748" cy="1107105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1120A0-189A-6FF4-ACD4-4D37429C0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AF43F-920E-CA95-F8F2-F11A4DC7874D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2F851B46-1BB5-5A50-A516-D48C60FB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2354">
            <a:off x="387537" y="1270452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A86601-D6C9-624F-566A-5A84CB42B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8439">
            <a:off x="9947997" y="5143096"/>
            <a:ext cx="11334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80232AF-80E3-C32A-C0BD-FA52372AB5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You could include: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300">
              <a:latin typeface="MS London" panose="020B0503020203020204" pitchFamily="34" charset="0"/>
            </a:endParaRP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Features that mean your building has a positive impact on the environment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Ways that your building could help people in the community to meet/play/shop/recycle</a:t>
            </a:r>
          </a:p>
          <a:p>
            <a:pPr marL="285750" lvl="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latin typeface="MS London" panose="020B0503020203020204" pitchFamily="34" charset="0"/>
              </a:rPr>
              <a:t>Take inspiration from the history of your local area or historic buildings nearby</a:t>
            </a:r>
            <a:endParaRPr lang="en-GB" sz="180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52177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Old and New and the Future!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F4050-BC08-9254-CAE3-194591A3E7ED}"/>
              </a:ext>
            </a:extLst>
          </p:cNvPr>
          <p:cNvSpPr txBox="1"/>
          <p:nvPr/>
        </p:nvSpPr>
        <p:spPr>
          <a:xfrm>
            <a:off x="1780734" y="1424013"/>
            <a:ext cx="92884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Design a shop or high street building for the future.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EFC0E7-27F5-5693-2116-E9D630BFD15F}"/>
              </a:ext>
            </a:extLst>
          </p:cNvPr>
          <p:cNvGrpSpPr/>
          <p:nvPr/>
        </p:nvGrpSpPr>
        <p:grpSpPr>
          <a:xfrm>
            <a:off x="335611" y="2169297"/>
            <a:ext cx="5860209" cy="3630420"/>
            <a:chOff x="6476176" y="2538923"/>
            <a:chExt cx="5992432" cy="4421938"/>
          </a:xfrm>
        </p:grpSpPr>
        <p:pic>
          <p:nvPicPr>
            <p:cNvPr id="3" name="Picture 2" descr="M&amp;S unveils more green credentials in Newcastle">
              <a:extLst>
                <a:ext uri="{FF2B5EF4-FFF2-40B4-BE49-F238E27FC236}">
                  <a16:creationId xmlns:a16="http://schemas.microsoft.com/office/drawing/2014/main" id="{64CAD8D1-BFA7-55F5-D641-F3834682D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4502" r="9348" b="8562"/>
            <a:stretch/>
          </p:blipFill>
          <p:spPr bwMode="auto">
            <a:xfrm>
              <a:off x="6476176" y="2538923"/>
              <a:ext cx="5452088" cy="397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67E6FF-E1A1-4628-42A6-EA54D1CA41B9}"/>
                </a:ext>
              </a:extLst>
            </p:cNvPr>
            <p:cNvSpPr txBox="1"/>
            <p:nvPr/>
          </p:nvSpPr>
          <p:spPr>
            <a:xfrm>
              <a:off x="10251061" y="6556957"/>
              <a:ext cx="2217547" cy="40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latin typeface="MS London" panose="020B0503020203020204" pitchFamily="34" charset="0"/>
                </a:rPr>
                <a:t>6 M&amp;S Newcastle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56B9DC7-C837-61B5-A6B4-895BE48BF6A3}"/>
              </a:ext>
            </a:extLst>
          </p:cNvPr>
          <p:cNvSpPr txBox="1"/>
          <p:nvPr/>
        </p:nvSpPr>
        <p:spPr>
          <a:xfrm>
            <a:off x="5958568" y="2257022"/>
            <a:ext cx="644983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Can your building;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26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the environment?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Help people to meet/play/shop/recycle?</a:t>
            </a:r>
          </a:p>
          <a:p>
            <a:pPr lvl="0" fontAlgn="base">
              <a:buSzPts val="1000"/>
              <a:tabLst>
                <a:tab pos="457200" algn="l"/>
              </a:tabLst>
            </a:pPr>
            <a:endParaRPr lang="en-GB" sz="800" b="1">
              <a:latin typeface="MS London" panose="020B0503020203020204" pitchFamily="34" charset="0"/>
            </a:endParaRPr>
          </a:p>
          <a:p>
            <a:pPr lvl="0" fontAlgn="base">
              <a:buSzPts val="1000"/>
              <a:tabLst>
                <a:tab pos="457200" algn="l"/>
              </a:tabLst>
            </a:pPr>
            <a:r>
              <a:rPr lang="en-GB" sz="2600" b="1">
                <a:latin typeface="MS London" panose="020B0503020203020204" pitchFamily="34" charset="0"/>
              </a:rPr>
              <a:t>Be inspired by historic buildings?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11D259-9F7B-39AB-AB98-00C52BED7235}"/>
              </a:ext>
            </a:extLst>
          </p:cNvPr>
          <p:cNvGrpSpPr/>
          <p:nvPr/>
        </p:nvGrpSpPr>
        <p:grpSpPr>
          <a:xfrm rot="2412972">
            <a:off x="11138635" y="1103637"/>
            <a:ext cx="531040" cy="1389274"/>
            <a:chOff x="2741844" y="1018762"/>
            <a:chExt cx="2027584" cy="468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5C84A2-1005-AFFB-A06B-732D37BF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C2678A-8200-AF56-C369-3BF21E21D18B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6CEEE4-4F20-A496-5BE7-3442AC377013}"/>
              </a:ext>
            </a:extLst>
          </p:cNvPr>
          <p:cNvGrpSpPr/>
          <p:nvPr/>
        </p:nvGrpSpPr>
        <p:grpSpPr>
          <a:xfrm rot="3462208">
            <a:off x="10804710" y="652286"/>
            <a:ext cx="541913" cy="1249474"/>
            <a:chOff x="8436364" y="1659835"/>
            <a:chExt cx="1137632" cy="24748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CE6112-A7B8-229F-8321-94A83DFD2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5C1080-7740-7915-9E95-E2E27140A98E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93F678C-8342-C0C2-8AB2-D2BA4B2D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4683">
            <a:off x="5452483" y="5373370"/>
            <a:ext cx="1339930" cy="13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8DFBA83-5EB0-44ED-4287-238C918B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9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5987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00727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980795" y="-337384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Can you write or illustrate one thing you’ve learned using this pack?</a:t>
            </a:r>
          </a:p>
          <a:p>
            <a:r>
              <a:rPr lang="en-GB" sz="1800" b="0">
                <a:effectLst/>
                <a:latin typeface="MS London" panose="020B0503020203020204" pitchFamily="34" charset="0"/>
              </a:rPr>
              <a:t> </a:t>
            </a:r>
          </a:p>
          <a:p>
            <a:r>
              <a:rPr lang="en-GB" sz="1800" b="1">
                <a:effectLst/>
                <a:latin typeface="MS London" panose="020B0503020203020204" pitchFamily="34" charset="0"/>
              </a:rPr>
              <a:t>Q: </a:t>
            </a:r>
            <a:r>
              <a:rPr lang="en-GB" sz="1800" b="0">
                <a:effectLst/>
                <a:latin typeface="MS London" panose="020B0503020203020204" pitchFamily="34" charset="0"/>
              </a:rPr>
              <a:t>If you had the chance to talk to Turner what would you ask him and why?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62313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Talk to Turner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578B8-6AA7-D959-A236-27928F23E41C}"/>
              </a:ext>
            </a:extLst>
          </p:cNvPr>
          <p:cNvSpPr txBox="1"/>
          <p:nvPr/>
        </p:nvSpPr>
        <p:spPr>
          <a:xfrm>
            <a:off x="805422" y="2731136"/>
            <a:ext cx="22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2 The Pantheon c1772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48BEC-B1B4-D409-A6E7-69A49BE8A648}"/>
              </a:ext>
            </a:extLst>
          </p:cNvPr>
          <p:cNvSpPr txBox="1"/>
          <p:nvPr/>
        </p:nvSpPr>
        <p:spPr>
          <a:xfrm>
            <a:off x="4448931" y="5641300"/>
            <a:ext cx="210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MS London" panose="020B0503020203020204" pitchFamily="34" charset="0"/>
              </a:rPr>
              <a:t>3 The Pantheon 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441F7-50A1-EAEE-91AA-85D39A86C6BC}"/>
              </a:ext>
            </a:extLst>
          </p:cNvPr>
          <p:cNvSpPr txBox="1"/>
          <p:nvPr/>
        </p:nvSpPr>
        <p:spPr>
          <a:xfrm>
            <a:off x="1117551" y="2613869"/>
            <a:ext cx="104441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>
                <a:latin typeface="MS London" panose="020B0503020203020204" pitchFamily="34" charset="0"/>
              </a:rPr>
              <a:t>Imagine you</a:t>
            </a:r>
            <a:r>
              <a:rPr lang="en-GB" sz="3600" b="1">
                <a:effectLst/>
                <a:latin typeface="MS London" panose="020B0503020203020204" pitchFamily="34" charset="0"/>
              </a:rPr>
              <a:t> had the chance to talk to Turner, what would you ask him and why?</a:t>
            </a:r>
          </a:p>
          <a:p>
            <a:endParaRPr lang="en-GB" sz="2600" b="1">
              <a:effectLst/>
              <a:latin typeface="MS London" panose="020B05030202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81D65-C616-4BA4-61F1-F001414F37BB}"/>
              </a:ext>
            </a:extLst>
          </p:cNvPr>
          <p:cNvGrpSpPr/>
          <p:nvPr/>
        </p:nvGrpSpPr>
        <p:grpSpPr>
          <a:xfrm rot="15621275">
            <a:off x="1145116" y="3563677"/>
            <a:ext cx="890494" cy="2227901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F58718-7B76-8704-F7E4-FEFF30825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CF6D52-6CDC-7ED8-B1C3-829AE8B89A94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53A707-51BC-8D6B-FEB6-F96A3D953BD5}"/>
              </a:ext>
            </a:extLst>
          </p:cNvPr>
          <p:cNvGrpSpPr/>
          <p:nvPr/>
        </p:nvGrpSpPr>
        <p:grpSpPr>
          <a:xfrm rot="1040491" flipH="1" flipV="1">
            <a:off x="2107293" y="4256747"/>
            <a:ext cx="661726" cy="1765940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06EC90-805B-782A-C4AA-03B0B2E4F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903CF2-E2E2-5A90-C386-C29E5A5CC3D5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5B86F8-582E-8910-9FBB-79F438F97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9" t="44561" r="63223" b="38932"/>
          <a:stretch/>
        </p:blipFill>
        <p:spPr>
          <a:xfrm>
            <a:off x="9581838" y="915021"/>
            <a:ext cx="2306120" cy="1600437"/>
          </a:xfrm>
          <a:prstGeom prst="rect">
            <a:avLst/>
          </a:prstGeom>
        </p:spPr>
      </p:pic>
      <p:pic>
        <p:nvPicPr>
          <p:cNvPr id="12" name="Picture 1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6AD8099-62B4-41C1-D6AA-54B291E72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Learning Objectives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C8D15-3202-38DB-BB4A-46FF73D57D5C}"/>
              </a:ext>
            </a:extLst>
          </p:cNvPr>
          <p:cNvSpPr txBox="1"/>
          <p:nvPr/>
        </p:nvSpPr>
        <p:spPr>
          <a:xfrm>
            <a:off x="1151467" y="2421032"/>
            <a:ext cx="103970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 knowledge about and analyse JMW Turner’s work.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and use painting and drawing techniques used by JMW Turner.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280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 and u</a:t>
            </a:r>
            <a:r>
              <a:rPr lang="en-GB" sz="280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nderstanding of imagery and techniques used by Turner to inform students’ own work.</a:t>
            </a:r>
            <a:endParaRPr lang="en-GB" sz="2800" i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3C44E54-B12E-A11D-0D69-5C28D993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019071ED-E396-1AE5-FF37-8CE487380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17134" r="19661" b="20617"/>
          <a:stretch/>
        </p:blipFill>
        <p:spPr>
          <a:xfrm>
            <a:off x="3221264" y="0"/>
            <a:ext cx="5802370" cy="6902080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FB7DAA1-B992-1954-306A-76ECF6F4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39998" y="2462250"/>
            <a:ext cx="10786533" cy="279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you see?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Turner chose to paint this scene?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any other artists that record current events with their art? How do they do this?</a:t>
            </a:r>
            <a:endParaRPr lang="en-GB" sz="32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84561-8D4E-F9D8-1541-BCCE8A5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9" t="44561" r="63223" b="38932"/>
          <a:stretch/>
        </p:blipFill>
        <p:spPr>
          <a:xfrm>
            <a:off x="3006666" y="4928578"/>
            <a:ext cx="1589427" cy="1103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E799D6-DE7A-D1CE-366F-B6215262355E}"/>
              </a:ext>
            </a:extLst>
          </p:cNvPr>
          <p:cNvGrpSpPr/>
          <p:nvPr/>
        </p:nvGrpSpPr>
        <p:grpSpPr>
          <a:xfrm rot="15449879">
            <a:off x="9459174" y="730083"/>
            <a:ext cx="1200320" cy="1262639"/>
            <a:chOff x="3755637" y="1530626"/>
            <a:chExt cx="2704797" cy="2604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7632DD-A147-B91E-6991-21B685DFD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B8687A-B4D5-FE1D-2E87-C6350031DCA9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6F969DB-3C0A-74E0-173F-5F5BB31B7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What can you see?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76344" y="2175081"/>
            <a:ext cx="11411182" cy="365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materials do you think Turner used to make this picture?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techniques 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used </a:t>
            </a:r>
            <a:r>
              <a:rPr lang="en-GB" sz="30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the light and dark areas?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lot of depth in this painting, what techniques has Turner used to create such depth?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DAE1A4-87FA-09C6-6B05-68EA42AFEE96}"/>
              </a:ext>
            </a:extLst>
          </p:cNvPr>
          <p:cNvGrpSpPr/>
          <p:nvPr/>
        </p:nvGrpSpPr>
        <p:grpSpPr>
          <a:xfrm rot="4991492">
            <a:off x="10825290" y="696305"/>
            <a:ext cx="854479" cy="1387594"/>
            <a:chOff x="8436361" y="1659835"/>
            <a:chExt cx="1137635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AB4791-2A97-D7D4-E536-5012CCD59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1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14E0AA-3B6D-1600-D9F4-A1FC50E122C0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C3DD1F-B93B-DDFE-B256-CBBD5A454C5C}"/>
              </a:ext>
            </a:extLst>
          </p:cNvPr>
          <p:cNvGrpSpPr/>
          <p:nvPr/>
        </p:nvGrpSpPr>
        <p:grpSpPr>
          <a:xfrm rot="906230">
            <a:off x="10232302" y="593706"/>
            <a:ext cx="623334" cy="1449716"/>
            <a:chOff x="2741844" y="1018762"/>
            <a:chExt cx="2027584" cy="4684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BA6508-11C0-C711-59F0-9A314A78C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D02A38-4DCF-FA60-3593-E130215141C7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1889152-0FE6-4825-5030-0675CF8E2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10303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Watch the film…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517535" y="1966988"/>
            <a:ext cx="11695776" cy="399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techniques that we’ve discussed did you notice?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capture and record current events now?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has seeing the painting close-up made you think differently about it?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surprised you?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any questions?</a:t>
            </a:r>
            <a:endParaRPr lang="en-GB" sz="2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82343A-9798-7FEA-F084-AC7DB76049D3}"/>
              </a:ext>
            </a:extLst>
          </p:cNvPr>
          <p:cNvGrpSpPr/>
          <p:nvPr/>
        </p:nvGrpSpPr>
        <p:grpSpPr>
          <a:xfrm rot="16200000">
            <a:off x="10627904" y="812496"/>
            <a:ext cx="1121583" cy="1187401"/>
            <a:chOff x="3755637" y="1530626"/>
            <a:chExt cx="2704797" cy="26040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3FE2B4-8FBE-A8BA-EA04-8C02DA3E5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6EA1B6-BA73-1059-F4F8-E42F7F922FBA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B4E2C3-DD53-DC65-1A19-12D676E3E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9" t="44561" r="63223" b="38932"/>
          <a:stretch/>
        </p:blipFill>
        <p:spPr>
          <a:xfrm>
            <a:off x="5998528" y="4102828"/>
            <a:ext cx="1774571" cy="1231545"/>
          </a:xfrm>
          <a:prstGeom prst="rect">
            <a:avLst/>
          </a:prstGeom>
        </p:spPr>
      </p:pic>
      <p:pic>
        <p:nvPicPr>
          <p:cNvPr id="8" name="Picture 7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550FAD5-5A8F-C79F-C62B-C4D675208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89314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err="1">
                <a:latin typeface="M&amp;S London" panose="020B0503020203020204" pitchFamily="34" charset="77"/>
              </a:rPr>
              <a:t>En</a:t>
            </a:r>
            <a:r>
              <a:rPr lang="en-GB" sz="5400" b="1">
                <a:latin typeface="M&amp;S London" panose="020B0503020203020204" pitchFamily="34" charset="77"/>
              </a:rPr>
              <a:t> Plein Air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432137" y="2207073"/>
            <a:ext cx="11857334" cy="3389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sketchbook outside.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Choose a view or building to sketch.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Mix colours in your sketchbook.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Practice painting a wash using a wet brush and small amounts of 	paint. </a:t>
            </a:r>
          </a:p>
          <a:p>
            <a:pPr lvl="0">
              <a:lnSpc>
                <a:spcPct val="107000"/>
              </a:lnSpc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 painting </a:t>
            </a: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stronger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colours layered over lighter ones.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B754AA-26D4-C712-A462-555BB1F45252}"/>
              </a:ext>
            </a:extLst>
          </p:cNvPr>
          <p:cNvGrpSpPr/>
          <p:nvPr/>
        </p:nvGrpSpPr>
        <p:grpSpPr>
          <a:xfrm rot="5191334">
            <a:off x="10345186" y="709372"/>
            <a:ext cx="993213" cy="1680132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1A9050-FC43-2EA8-2723-3FE322632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54E059-CA37-E2F5-8D0D-1BD5910668CA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D3B5D-8E3B-AB31-D807-C65D6505512B}"/>
              </a:ext>
            </a:extLst>
          </p:cNvPr>
          <p:cNvGrpSpPr/>
          <p:nvPr/>
        </p:nvGrpSpPr>
        <p:grpSpPr>
          <a:xfrm rot="17733627" flipH="1">
            <a:off x="802961" y="2958265"/>
            <a:ext cx="434031" cy="480697"/>
            <a:chOff x="1848679" y="2325757"/>
            <a:chExt cx="2653747" cy="2385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574A2D-E060-F33E-000F-D3E8291E4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4C65FB-599D-290E-2615-2D5BF8DC7798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2DE2C2-DEDD-FDEF-D312-A2535BE2FCDB}"/>
              </a:ext>
            </a:extLst>
          </p:cNvPr>
          <p:cNvGrpSpPr/>
          <p:nvPr/>
        </p:nvGrpSpPr>
        <p:grpSpPr>
          <a:xfrm rot="17733627" flipH="1">
            <a:off x="805430" y="3715137"/>
            <a:ext cx="434031" cy="480697"/>
            <a:chOff x="1848679" y="2325757"/>
            <a:chExt cx="2653747" cy="23853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E48B6E-F64A-B5F0-3DB0-16ABF5FC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F711C-E2D5-BEBD-B355-B2165A478DF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9BDEBF-A981-6D2D-ABD7-C51678BD6850}"/>
              </a:ext>
            </a:extLst>
          </p:cNvPr>
          <p:cNvGrpSpPr/>
          <p:nvPr/>
        </p:nvGrpSpPr>
        <p:grpSpPr>
          <a:xfrm rot="17733627" flipH="1">
            <a:off x="827209" y="4498754"/>
            <a:ext cx="434031" cy="480697"/>
            <a:chOff x="1848679" y="2325757"/>
            <a:chExt cx="2653747" cy="23853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E2D9E2-5226-06B7-09CE-DA468689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408B82-C688-70D8-CEA6-DE8075EFB328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749C26E-32E6-9100-5174-7F8DD18EB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4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50CA1-AD44-CE36-C340-86EC71607A75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0" y="72550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err="1">
                <a:latin typeface="M&amp;S London" panose="020B0503020203020204" pitchFamily="34" charset="77"/>
              </a:rPr>
              <a:t>En</a:t>
            </a:r>
            <a:r>
              <a:rPr lang="en-GB" sz="5400" b="1">
                <a:latin typeface="M&amp;S London" panose="020B0503020203020204" pitchFamily="34" charset="77"/>
              </a:rPr>
              <a:t> Plein Air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A812-6B9E-5052-5689-83CD09A02C45}"/>
              </a:ext>
            </a:extLst>
          </p:cNvPr>
          <p:cNvSpPr txBox="1"/>
          <p:nvPr/>
        </p:nvSpPr>
        <p:spPr>
          <a:xfrm>
            <a:off x="710209" y="1844952"/>
            <a:ext cx="11579262" cy="397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 your scene again and apply colour using light washes.</a:t>
            </a: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 layers of stronger colours.</a:t>
            </a:r>
          </a:p>
          <a:p>
            <a:pPr lvl="0">
              <a:lnSpc>
                <a:spcPct val="107000"/>
              </a:lnSpc>
            </a:pP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GB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6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sketch the same scene from different angles?</a:t>
            </a:r>
            <a:endParaRPr lang="en-GB" sz="26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GB" sz="800" b="1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sketches and colour mixes back to your classroom.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6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a new painting using your sketches as a starting point? </a:t>
            </a:r>
            <a:endParaRPr lang="en-GB" sz="26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4FD13-6CC7-F78C-7B19-4FD178935D0B}"/>
              </a:ext>
            </a:extLst>
          </p:cNvPr>
          <p:cNvGrpSpPr/>
          <p:nvPr/>
        </p:nvGrpSpPr>
        <p:grpSpPr>
          <a:xfrm rot="5038915">
            <a:off x="10873277" y="680861"/>
            <a:ext cx="737453" cy="1421295"/>
            <a:chOff x="8436364" y="1659835"/>
            <a:chExt cx="1137632" cy="2474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811500-7446-400D-890C-2307F89FD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969" t="36187" r="72423" b="46667"/>
            <a:stretch/>
          </p:blipFill>
          <p:spPr>
            <a:xfrm>
              <a:off x="8436364" y="1753429"/>
              <a:ext cx="1137632" cy="23812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F43417-F167-D6E3-B300-FBD829C93B72}"/>
                </a:ext>
              </a:extLst>
            </p:cNvPr>
            <p:cNvSpPr/>
            <p:nvPr/>
          </p:nvSpPr>
          <p:spPr>
            <a:xfrm>
              <a:off x="8975035" y="1659835"/>
              <a:ext cx="598961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1E5F51-BB85-450A-BBEC-E30C7BF30DA1}"/>
              </a:ext>
            </a:extLst>
          </p:cNvPr>
          <p:cNvGrpSpPr/>
          <p:nvPr/>
        </p:nvGrpSpPr>
        <p:grpSpPr>
          <a:xfrm rot="17733627" flipH="1">
            <a:off x="240327" y="2150188"/>
            <a:ext cx="434031" cy="480697"/>
            <a:chOff x="1848679" y="2325757"/>
            <a:chExt cx="2653747" cy="2385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8DFB1-4FB2-90CF-79D3-8E25A5742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44C413-7F2E-38DA-2CDE-1A2DD221FF12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6E9EE8-C655-133E-9D2C-44BCE5DD018D}"/>
              </a:ext>
            </a:extLst>
          </p:cNvPr>
          <p:cNvGrpSpPr/>
          <p:nvPr/>
        </p:nvGrpSpPr>
        <p:grpSpPr>
          <a:xfrm rot="17733627" flipH="1">
            <a:off x="240328" y="3694433"/>
            <a:ext cx="434031" cy="480697"/>
            <a:chOff x="1848679" y="2325757"/>
            <a:chExt cx="2653747" cy="23853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3C23B1-F525-EADB-1C91-F1D121169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ADF3EC-F98E-4956-8968-C212DD0F5A6C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A1C5E-9C62-189B-60B5-FC18B0A1A5B5}"/>
              </a:ext>
            </a:extLst>
          </p:cNvPr>
          <p:cNvGrpSpPr/>
          <p:nvPr/>
        </p:nvGrpSpPr>
        <p:grpSpPr>
          <a:xfrm rot="17733627" flipH="1">
            <a:off x="297919" y="4390718"/>
            <a:ext cx="434031" cy="480697"/>
            <a:chOff x="1848679" y="2325757"/>
            <a:chExt cx="2653747" cy="23853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7EAAD6-D923-20A0-378F-80826541F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94" t="31514" r="56937" b="60121"/>
            <a:stretch/>
          </p:blipFill>
          <p:spPr>
            <a:xfrm>
              <a:off x="2007704" y="2325757"/>
              <a:ext cx="2494722" cy="231581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90711A-8E0A-C16D-52A4-0134BD644A3B}"/>
                </a:ext>
              </a:extLst>
            </p:cNvPr>
            <p:cNvSpPr/>
            <p:nvPr/>
          </p:nvSpPr>
          <p:spPr>
            <a:xfrm>
              <a:off x="1848679" y="3796749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5C5A908-5FB5-EE75-2584-B98E96B9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0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24765E3A-3604-1ACD-A3BE-6AE3AF151650}"/>
              </a:ext>
            </a:extLst>
          </p:cNvPr>
          <p:cNvSpPr/>
          <p:nvPr/>
        </p:nvSpPr>
        <p:spPr>
          <a:xfrm rot="10800000" flipH="1" flipV="1">
            <a:off x="-892945" y="1251751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018E8-4032-1584-900A-CDF4381E5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19421" r="7898" b="5345"/>
          <a:stretch/>
        </p:blipFill>
        <p:spPr>
          <a:xfrm>
            <a:off x="-1" y="0"/>
            <a:ext cx="12192001" cy="6918563"/>
          </a:xfrm>
          <a:prstGeom prst="rect">
            <a:avLst/>
          </a:prstGeom>
        </p:spPr>
      </p:pic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D1228DA3-DBE6-6510-0A20-198E9A46D18D}"/>
              </a:ext>
            </a:extLst>
          </p:cNvPr>
          <p:cNvSpPr/>
          <p:nvPr/>
        </p:nvSpPr>
        <p:spPr>
          <a:xfrm rot="10800000" flipH="1" flipV="1">
            <a:off x="-990416" y="1402726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69D54E97-C8B1-EB3F-B0E9-ECE272F39880}"/>
              </a:ext>
            </a:extLst>
          </p:cNvPr>
          <p:cNvSpPr/>
          <p:nvPr/>
        </p:nvSpPr>
        <p:spPr>
          <a:xfrm flipH="1" flipV="1">
            <a:off x="-1011727" y="-520670"/>
            <a:ext cx="13977888" cy="5975944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FBEA8F-F6B9-0F2D-E8EE-DF27CEBD205C}"/>
              </a:ext>
            </a:extLst>
          </p:cNvPr>
          <p:cNvSpPr/>
          <p:nvPr/>
        </p:nvSpPr>
        <p:spPr>
          <a:xfrm>
            <a:off x="10656" y="893097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>
                <a:latin typeface="M&amp;S London" panose="020B0503020203020204" pitchFamily="34" charset="77"/>
              </a:rPr>
              <a:t>Light and Shade</a:t>
            </a:r>
            <a:endParaRPr lang="en-GB" sz="4800" b="1">
              <a:latin typeface="M&amp;S London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7503F-D337-D9A7-750C-4441FD37CB8B}"/>
              </a:ext>
            </a:extLst>
          </p:cNvPr>
          <p:cNvSpPr txBox="1"/>
          <p:nvPr/>
        </p:nvSpPr>
        <p:spPr>
          <a:xfrm>
            <a:off x="572879" y="2049426"/>
            <a:ext cx="11243972" cy="1104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an object, observe it in different light conditions.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 different techniques for creating tone </a:t>
            </a:r>
            <a:r>
              <a:rPr lang="en-GB" sz="2800" b="1" err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endParaRPr lang="en-GB" sz="2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15DF50-0309-A6A3-AF71-74A3BF3B87F2}"/>
              </a:ext>
            </a:extLst>
          </p:cNvPr>
          <p:cNvGrpSpPr/>
          <p:nvPr/>
        </p:nvGrpSpPr>
        <p:grpSpPr>
          <a:xfrm>
            <a:off x="1947039" y="3030719"/>
            <a:ext cx="8102977" cy="3006520"/>
            <a:chOff x="1394304" y="3007272"/>
            <a:chExt cx="8102977" cy="30065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007272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50CA1-AD44-CE36-C340-86EC71607A75}"/>
                </a:ext>
              </a:extLst>
            </p:cNvPr>
            <p:cNvSpPr/>
            <p:nvPr/>
          </p:nvSpPr>
          <p:spPr>
            <a:xfrm>
              <a:off x="5977217" y="3007272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47E80C-68B4-CEAE-3B89-D4F4DB128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4" t="11521" r="7755" b="53028"/>
            <a:stretch/>
          </p:blipFill>
          <p:spPr bwMode="auto">
            <a:xfrm>
              <a:off x="7279407" y="3270257"/>
              <a:ext cx="2217874" cy="20952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5779A2-483B-3137-A971-5A715089B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7" t="11523" r="40107" b="53914"/>
            <a:stretch/>
          </p:blipFill>
          <p:spPr bwMode="auto">
            <a:xfrm>
              <a:off x="4371616" y="3289605"/>
              <a:ext cx="2175986" cy="22832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78BFE5-C772-BA99-137A-631FC3539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" t="12703" r="67693" b="54210"/>
            <a:stretch/>
          </p:blipFill>
          <p:spPr bwMode="auto">
            <a:xfrm>
              <a:off x="1421829" y="3327922"/>
              <a:ext cx="2217874" cy="21613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CD878-B7F4-ADA5-5537-79065AAE4DC0}"/>
                </a:ext>
              </a:extLst>
            </p:cNvPr>
            <p:cNvSpPr txBox="1"/>
            <p:nvPr/>
          </p:nvSpPr>
          <p:spPr>
            <a:xfrm>
              <a:off x="1394304" y="5603729"/>
              <a:ext cx="2245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shading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1427E0-F065-E220-D26E-2472DE0068B4}"/>
                </a:ext>
              </a:extLst>
            </p:cNvPr>
            <p:cNvSpPr txBox="1"/>
            <p:nvPr/>
          </p:nvSpPr>
          <p:spPr>
            <a:xfrm>
              <a:off x="4371615" y="5609520"/>
              <a:ext cx="2175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stippling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841FF8-9CF8-E820-56E3-0BC8DC73502F}"/>
                </a:ext>
              </a:extLst>
            </p:cNvPr>
            <p:cNvSpPr txBox="1"/>
            <p:nvPr/>
          </p:nvSpPr>
          <p:spPr>
            <a:xfrm>
              <a:off x="7279407" y="5613682"/>
              <a:ext cx="2217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latin typeface="MS London" panose="020B0503020203020204" pitchFamily="34" charset="0"/>
                </a:rPr>
                <a:t>cross hatching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9E77EC-7BC4-B205-2404-FC08F651D74D}"/>
              </a:ext>
            </a:extLst>
          </p:cNvPr>
          <p:cNvGrpSpPr/>
          <p:nvPr/>
        </p:nvGrpSpPr>
        <p:grpSpPr>
          <a:xfrm rot="15449879">
            <a:off x="10481055" y="991282"/>
            <a:ext cx="1200320" cy="1262639"/>
            <a:chOff x="3755637" y="1530626"/>
            <a:chExt cx="2704797" cy="2604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C3BA29-DFC8-7880-1492-021F36EF1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521" t="45957" r="25153" b="43315"/>
            <a:stretch/>
          </p:blipFill>
          <p:spPr>
            <a:xfrm>
              <a:off x="3866321" y="1659835"/>
              <a:ext cx="2594113" cy="24748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5B10B-A9FC-BB01-9C18-753F36CD5E82}"/>
                </a:ext>
              </a:extLst>
            </p:cNvPr>
            <p:cNvSpPr/>
            <p:nvPr/>
          </p:nvSpPr>
          <p:spPr>
            <a:xfrm>
              <a:off x="3755637" y="1530626"/>
              <a:ext cx="737453" cy="65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E250E-41B1-58E5-AB7D-40C40F5FEE42}"/>
              </a:ext>
            </a:extLst>
          </p:cNvPr>
          <p:cNvGrpSpPr/>
          <p:nvPr/>
        </p:nvGrpSpPr>
        <p:grpSpPr>
          <a:xfrm rot="17403924">
            <a:off x="944427" y="4125631"/>
            <a:ext cx="511952" cy="911109"/>
            <a:chOff x="2741844" y="1018762"/>
            <a:chExt cx="2027584" cy="46846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479F0E-2699-4242-4A63-279C61B56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1C538A-F743-74B3-AE00-B2EA7F6A3874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831BCA-9909-4071-DA16-91F22C5DB84D}"/>
              </a:ext>
            </a:extLst>
          </p:cNvPr>
          <p:cNvGrpSpPr/>
          <p:nvPr/>
        </p:nvGrpSpPr>
        <p:grpSpPr>
          <a:xfrm rot="1906696">
            <a:off x="10649335" y="3003728"/>
            <a:ext cx="511952" cy="911109"/>
            <a:chOff x="2741844" y="1018762"/>
            <a:chExt cx="2027584" cy="46846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75C0F6-BAE8-4EE8-9B5D-806CC5C1C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140" t="61506" r="24801" b="22117"/>
            <a:stretch/>
          </p:blipFill>
          <p:spPr>
            <a:xfrm>
              <a:off x="2741845" y="1101614"/>
              <a:ext cx="2027583" cy="460181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FE3787-68A7-EB25-EC6F-250DD301AF3A}"/>
                </a:ext>
              </a:extLst>
            </p:cNvPr>
            <p:cNvSpPr/>
            <p:nvPr/>
          </p:nvSpPr>
          <p:spPr>
            <a:xfrm>
              <a:off x="2741844" y="1018762"/>
              <a:ext cx="664607" cy="1446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00D0302-90EA-C009-99D4-E3B55CB16F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" y="6031122"/>
            <a:ext cx="970307" cy="7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85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74C268-CC77-4967-B305-39AD81A067E9}">
  <ds:schemaRefs>
    <ds:schemaRef ds:uri="http://purl.org/dc/elements/1.1/"/>
    <ds:schemaRef ds:uri="http://purl.org/dc/dcmitype/"/>
    <ds:schemaRef ds:uri="http://schemas.openxmlformats.org/package/2006/metadata/core-properties"/>
    <ds:schemaRef ds:uri="e509842e-53a5-4bb7-bc73-44700463a8be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409bf46-b67d-4a06-9d8c-c85409b9eb8c"/>
  </ds:schemaRefs>
</ds:datastoreItem>
</file>

<file path=customXml/itemProps2.xml><?xml version="1.0" encoding="utf-8"?>
<ds:datastoreItem xmlns:ds="http://schemas.openxmlformats.org/officeDocument/2006/customXml" ds:itemID="{B0DCADFA-F05A-462F-9142-922AB2590F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F85F33-3F94-4387-9AFB-2F883E17D5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700</Words>
  <Application>Microsoft Office PowerPoint</Application>
  <PresentationFormat>Widescreen</PresentationFormat>
  <Paragraphs>120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M&amp;S London</vt:lpstr>
      <vt:lpstr>MS London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</cp:revision>
  <dcterms:created xsi:type="dcterms:W3CDTF">2020-08-13T17:12:56Z</dcterms:created>
  <dcterms:modified xsi:type="dcterms:W3CDTF">2023-06-28T15:23:05Z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