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7" r:id="rId5"/>
    <p:sldId id="266" r:id="rId6"/>
    <p:sldId id="281" r:id="rId7"/>
    <p:sldId id="267" r:id="rId8"/>
    <p:sldId id="268" r:id="rId9"/>
    <p:sldId id="269" r:id="rId10"/>
    <p:sldId id="270" r:id="rId11"/>
    <p:sldId id="271" r:id="rId12"/>
    <p:sldId id="272" r:id="rId13"/>
    <p:sldId id="274" r:id="rId14"/>
    <p:sldId id="273" r:id="rId15"/>
    <p:sldId id="275" r:id="rId16"/>
    <p:sldId id="276" r:id="rId17"/>
    <p:sldId id="277" r:id="rId18"/>
    <p:sldId id="278" r:id="rId19"/>
    <p:sldId id="279" r:id="rId20"/>
    <p:sldId id="280" r:id="rId21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va Bentley" initials="EB" lastIdx="1" clrIdx="0">
    <p:extLst>
      <p:ext uri="{19B8F6BF-5375-455C-9EA6-DF929625EA0E}">
        <p15:presenceInfo xmlns:p15="http://schemas.microsoft.com/office/powerpoint/2012/main" userId="S::19bentl_e@students.ossettacademy.co.uk::2cb7014a-ff24-4e17-8991-a271b168b5b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33CCFF"/>
    <a:srgbClr val="51A5C0"/>
    <a:srgbClr val="007481"/>
    <a:srgbClr val="5EB132"/>
    <a:srgbClr val="F67339"/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A2FA3A-595D-48DB-AA6F-E909FA48C105}" v="17" dt="2023-06-28T15:16:10.6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nce, Caroline" userId="927ee524-7484-4574-84dc-db5d8ef6b066" providerId="ADAL" clId="{04A2FA3A-595D-48DB-AA6F-E909FA48C105}"/>
    <pc:docChg chg="custSel modSld">
      <pc:chgData name="Bunce, Caroline" userId="927ee524-7484-4574-84dc-db5d8ef6b066" providerId="ADAL" clId="{04A2FA3A-595D-48DB-AA6F-E909FA48C105}" dt="2023-06-28T15:16:10.601" v="42"/>
      <pc:docMkLst>
        <pc:docMk/>
      </pc:docMkLst>
      <pc:sldChg chg="addSp delSp modSp mod">
        <pc:chgData name="Bunce, Caroline" userId="927ee524-7484-4574-84dc-db5d8ef6b066" providerId="ADAL" clId="{04A2FA3A-595D-48DB-AA6F-E909FA48C105}" dt="2023-06-28T15:14:44.905" v="3" actId="1076"/>
        <pc:sldMkLst>
          <pc:docMk/>
          <pc:sldMk cId="3224347843" sldId="257"/>
        </pc:sldMkLst>
        <pc:picChg chg="add mod">
          <ac:chgData name="Bunce, Caroline" userId="927ee524-7484-4574-84dc-db5d8ef6b066" providerId="ADAL" clId="{04A2FA3A-595D-48DB-AA6F-E909FA48C105}" dt="2023-06-28T15:14:44.905" v="3" actId="1076"/>
          <ac:picMkLst>
            <pc:docMk/>
            <pc:sldMk cId="3224347843" sldId="257"/>
            <ac:picMk id="5" creationId="{0F170A0D-DBD7-82F3-8623-A77DC768676B}"/>
          </ac:picMkLst>
        </pc:picChg>
        <pc:picChg chg="del">
          <ac:chgData name="Bunce, Caroline" userId="927ee524-7484-4574-84dc-db5d8ef6b066" providerId="ADAL" clId="{04A2FA3A-595D-48DB-AA6F-E909FA48C105}" dt="2023-06-28T15:14:32.444" v="0" actId="478"/>
          <ac:picMkLst>
            <pc:docMk/>
            <pc:sldMk cId="3224347843" sldId="257"/>
            <ac:picMk id="21" creationId="{CF4E2327-76C9-2C8E-9B6B-9D6055BD3116}"/>
          </ac:picMkLst>
        </pc:picChg>
      </pc:sldChg>
      <pc:sldChg chg="addSp delSp modSp mod">
        <pc:chgData name="Bunce, Caroline" userId="927ee524-7484-4574-84dc-db5d8ef6b066" providerId="ADAL" clId="{04A2FA3A-595D-48DB-AA6F-E909FA48C105}" dt="2023-06-28T15:14:58.623" v="9" actId="1076"/>
        <pc:sldMkLst>
          <pc:docMk/>
          <pc:sldMk cId="3758159291" sldId="266"/>
        </pc:sldMkLst>
        <pc:picChg chg="add mod">
          <ac:chgData name="Bunce, Caroline" userId="927ee524-7484-4574-84dc-db5d8ef6b066" providerId="ADAL" clId="{04A2FA3A-595D-48DB-AA6F-E909FA48C105}" dt="2023-06-28T15:14:58.623" v="9" actId="1076"/>
          <ac:picMkLst>
            <pc:docMk/>
            <pc:sldMk cId="3758159291" sldId="266"/>
            <ac:picMk id="8" creationId="{1EEA5A0B-46F0-3B44-CCB8-0D93C1117D4C}"/>
          </ac:picMkLst>
        </pc:picChg>
        <pc:picChg chg="del">
          <ac:chgData name="Bunce, Caroline" userId="927ee524-7484-4574-84dc-db5d8ef6b066" providerId="ADAL" clId="{04A2FA3A-595D-48DB-AA6F-E909FA48C105}" dt="2023-06-28T15:14:48.068" v="4" actId="478"/>
          <ac:picMkLst>
            <pc:docMk/>
            <pc:sldMk cId="3758159291" sldId="266"/>
            <ac:picMk id="21" creationId="{CF4E2327-76C9-2C8E-9B6B-9D6055BD3116}"/>
          </ac:picMkLst>
        </pc:picChg>
      </pc:sldChg>
      <pc:sldChg chg="addSp delSp modSp mod">
        <pc:chgData name="Bunce, Caroline" userId="927ee524-7484-4574-84dc-db5d8ef6b066" providerId="ADAL" clId="{04A2FA3A-595D-48DB-AA6F-E909FA48C105}" dt="2023-06-28T15:15:09.006" v="14"/>
        <pc:sldMkLst>
          <pc:docMk/>
          <pc:sldMk cId="1408957483" sldId="267"/>
        </pc:sldMkLst>
        <pc:picChg chg="add mod">
          <ac:chgData name="Bunce, Caroline" userId="927ee524-7484-4574-84dc-db5d8ef6b066" providerId="ADAL" clId="{04A2FA3A-595D-48DB-AA6F-E909FA48C105}" dt="2023-06-28T15:15:09.006" v="14"/>
          <ac:picMkLst>
            <pc:docMk/>
            <pc:sldMk cId="1408957483" sldId="267"/>
            <ac:picMk id="3" creationId="{7C116E49-2FEC-54AB-DFDF-24F2142DE87F}"/>
          </ac:picMkLst>
        </pc:picChg>
        <pc:picChg chg="del">
          <ac:chgData name="Bunce, Caroline" userId="927ee524-7484-4574-84dc-db5d8ef6b066" providerId="ADAL" clId="{04A2FA3A-595D-48DB-AA6F-E909FA48C105}" dt="2023-06-28T15:15:08.173" v="13" actId="478"/>
          <ac:picMkLst>
            <pc:docMk/>
            <pc:sldMk cId="1408957483" sldId="267"/>
            <ac:picMk id="21" creationId="{CF4E2327-76C9-2C8E-9B6B-9D6055BD3116}"/>
          </ac:picMkLst>
        </pc:picChg>
      </pc:sldChg>
      <pc:sldChg chg="addSp delSp modSp mod">
        <pc:chgData name="Bunce, Caroline" userId="927ee524-7484-4574-84dc-db5d8ef6b066" providerId="ADAL" clId="{04A2FA3A-595D-48DB-AA6F-E909FA48C105}" dt="2023-06-28T15:15:12.848" v="16"/>
        <pc:sldMkLst>
          <pc:docMk/>
          <pc:sldMk cId="2076007051" sldId="268"/>
        </pc:sldMkLst>
        <pc:picChg chg="add mod">
          <ac:chgData name="Bunce, Caroline" userId="927ee524-7484-4574-84dc-db5d8ef6b066" providerId="ADAL" clId="{04A2FA3A-595D-48DB-AA6F-E909FA48C105}" dt="2023-06-28T15:15:12.848" v="16"/>
          <ac:picMkLst>
            <pc:docMk/>
            <pc:sldMk cId="2076007051" sldId="268"/>
            <ac:picMk id="3" creationId="{13366F38-F69E-A0FC-FD1B-B806D405FFDD}"/>
          </ac:picMkLst>
        </pc:picChg>
        <pc:picChg chg="del">
          <ac:chgData name="Bunce, Caroline" userId="927ee524-7484-4574-84dc-db5d8ef6b066" providerId="ADAL" clId="{04A2FA3A-595D-48DB-AA6F-E909FA48C105}" dt="2023-06-28T15:15:12.084" v="15" actId="478"/>
          <ac:picMkLst>
            <pc:docMk/>
            <pc:sldMk cId="2076007051" sldId="268"/>
            <ac:picMk id="21" creationId="{CF4E2327-76C9-2C8E-9B6B-9D6055BD3116}"/>
          </ac:picMkLst>
        </pc:picChg>
      </pc:sldChg>
      <pc:sldChg chg="addSp delSp modSp mod">
        <pc:chgData name="Bunce, Caroline" userId="927ee524-7484-4574-84dc-db5d8ef6b066" providerId="ADAL" clId="{04A2FA3A-595D-48DB-AA6F-E909FA48C105}" dt="2023-06-28T15:15:17.996" v="18"/>
        <pc:sldMkLst>
          <pc:docMk/>
          <pc:sldMk cId="2421566752" sldId="269"/>
        </pc:sldMkLst>
        <pc:picChg chg="add mod">
          <ac:chgData name="Bunce, Caroline" userId="927ee524-7484-4574-84dc-db5d8ef6b066" providerId="ADAL" clId="{04A2FA3A-595D-48DB-AA6F-E909FA48C105}" dt="2023-06-28T15:15:17.996" v="18"/>
          <ac:picMkLst>
            <pc:docMk/>
            <pc:sldMk cId="2421566752" sldId="269"/>
            <ac:picMk id="3" creationId="{660AFCD1-C60F-BCF7-EF34-4353ECC40F46}"/>
          </ac:picMkLst>
        </pc:picChg>
        <pc:picChg chg="del">
          <ac:chgData name="Bunce, Caroline" userId="927ee524-7484-4574-84dc-db5d8ef6b066" providerId="ADAL" clId="{04A2FA3A-595D-48DB-AA6F-E909FA48C105}" dt="2023-06-28T15:15:17.072" v="17" actId="478"/>
          <ac:picMkLst>
            <pc:docMk/>
            <pc:sldMk cId="2421566752" sldId="269"/>
            <ac:picMk id="21" creationId="{CF4E2327-76C9-2C8E-9B6B-9D6055BD3116}"/>
          </ac:picMkLst>
        </pc:picChg>
      </pc:sldChg>
      <pc:sldChg chg="addSp delSp modSp mod">
        <pc:chgData name="Bunce, Caroline" userId="927ee524-7484-4574-84dc-db5d8ef6b066" providerId="ADAL" clId="{04A2FA3A-595D-48DB-AA6F-E909FA48C105}" dt="2023-06-28T15:15:21.369" v="20"/>
        <pc:sldMkLst>
          <pc:docMk/>
          <pc:sldMk cId="3720178649" sldId="270"/>
        </pc:sldMkLst>
        <pc:picChg chg="add mod">
          <ac:chgData name="Bunce, Caroline" userId="927ee524-7484-4574-84dc-db5d8ef6b066" providerId="ADAL" clId="{04A2FA3A-595D-48DB-AA6F-E909FA48C105}" dt="2023-06-28T15:15:21.369" v="20"/>
          <ac:picMkLst>
            <pc:docMk/>
            <pc:sldMk cId="3720178649" sldId="270"/>
            <ac:picMk id="3" creationId="{D36BD25D-B9FC-D9A6-2ECA-7EA9D8E5CE28}"/>
          </ac:picMkLst>
        </pc:picChg>
        <pc:picChg chg="del">
          <ac:chgData name="Bunce, Caroline" userId="927ee524-7484-4574-84dc-db5d8ef6b066" providerId="ADAL" clId="{04A2FA3A-595D-48DB-AA6F-E909FA48C105}" dt="2023-06-28T15:15:20.585" v="19" actId="478"/>
          <ac:picMkLst>
            <pc:docMk/>
            <pc:sldMk cId="3720178649" sldId="270"/>
            <ac:picMk id="21" creationId="{CF4E2327-76C9-2C8E-9B6B-9D6055BD3116}"/>
          </ac:picMkLst>
        </pc:picChg>
      </pc:sldChg>
      <pc:sldChg chg="addSp delSp modSp mod">
        <pc:chgData name="Bunce, Caroline" userId="927ee524-7484-4574-84dc-db5d8ef6b066" providerId="ADAL" clId="{04A2FA3A-595D-48DB-AA6F-E909FA48C105}" dt="2023-06-28T15:15:25.182" v="22"/>
        <pc:sldMkLst>
          <pc:docMk/>
          <pc:sldMk cId="2458568299" sldId="271"/>
        </pc:sldMkLst>
        <pc:picChg chg="add mod">
          <ac:chgData name="Bunce, Caroline" userId="927ee524-7484-4574-84dc-db5d8ef6b066" providerId="ADAL" clId="{04A2FA3A-595D-48DB-AA6F-E909FA48C105}" dt="2023-06-28T15:15:25.182" v="22"/>
          <ac:picMkLst>
            <pc:docMk/>
            <pc:sldMk cId="2458568299" sldId="271"/>
            <ac:picMk id="3" creationId="{405104E8-E01D-3DC6-4963-693413115E20}"/>
          </ac:picMkLst>
        </pc:picChg>
        <pc:picChg chg="del">
          <ac:chgData name="Bunce, Caroline" userId="927ee524-7484-4574-84dc-db5d8ef6b066" providerId="ADAL" clId="{04A2FA3A-595D-48DB-AA6F-E909FA48C105}" dt="2023-06-28T15:15:24.349" v="21" actId="478"/>
          <ac:picMkLst>
            <pc:docMk/>
            <pc:sldMk cId="2458568299" sldId="271"/>
            <ac:picMk id="21" creationId="{CF4E2327-76C9-2C8E-9B6B-9D6055BD3116}"/>
          </ac:picMkLst>
        </pc:picChg>
      </pc:sldChg>
      <pc:sldChg chg="addSp delSp modSp mod">
        <pc:chgData name="Bunce, Caroline" userId="927ee524-7484-4574-84dc-db5d8ef6b066" providerId="ADAL" clId="{04A2FA3A-595D-48DB-AA6F-E909FA48C105}" dt="2023-06-28T15:15:32.618" v="24"/>
        <pc:sldMkLst>
          <pc:docMk/>
          <pc:sldMk cId="1898384080" sldId="272"/>
        </pc:sldMkLst>
        <pc:picChg chg="del">
          <ac:chgData name="Bunce, Caroline" userId="927ee524-7484-4574-84dc-db5d8ef6b066" providerId="ADAL" clId="{04A2FA3A-595D-48DB-AA6F-E909FA48C105}" dt="2023-06-28T15:15:31.770" v="23" actId="478"/>
          <ac:picMkLst>
            <pc:docMk/>
            <pc:sldMk cId="1898384080" sldId="272"/>
            <ac:picMk id="21" creationId="{CF4E2327-76C9-2C8E-9B6B-9D6055BD3116}"/>
          </ac:picMkLst>
        </pc:picChg>
        <pc:picChg chg="add mod">
          <ac:chgData name="Bunce, Caroline" userId="927ee524-7484-4574-84dc-db5d8ef6b066" providerId="ADAL" clId="{04A2FA3A-595D-48DB-AA6F-E909FA48C105}" dt="2023-06-28T15:15:32.618" v="24"/>
          <ac:picMkLst>
            <pc:docMk/>
            <pc:sldMk cId="1898384080" sldId="272"/>
            <ac:picMk id="24" creationId="{AEC94D96-B866-28AB-A197-71FEBADE2292}"/>
          </ac:picMkLst>
        </pc:picChg>
      </pc:sldChg>
      <pc:sldChg chg="addSp delSp modSp mod">
        <pc:chgData name="Bunce, Caroline" userId="927ee524-7484-4574-84dc-db5d8ef6b066" providerId="ADAL" clId="{04A2FA3A-595D-48DB-AA6F-E909FA48C105}" dt="2023-06-28T15:15:41.825" v="28"/>
        <pc:sldMkLst>
          <pc:docMk/>
          <pc:sldMk cId="1018794879" sldId="273"/>
        </pc:sldMkLst>
        <pc:picChg chg="add mod">
          <ac:chgData name="Bunce, Caroline" userId="927ee524-7484-4574-84dc-db5d8ef6b066" providerId="ADAL" clId="{04A2FA3A-595D-48DB-AA6F-E909FA48C105}" dt="2023-06-28T15:15:41.825" v="28"/>
          <ac:picMkLst>
            <pc:docMk/>
            <pc:sldMk cId="1018794879" sldId="273"/>
            <ac:picMk id="8" creationId="{F957C17D-3488-931F-4965-83BCDF6ABCC9}"/>
          </ac:picMkLst>
        </pc:picChg>
        <pc:picChg chg="del">
          <ac:chgData name="Bunce, Caroline" userId="927ee524-7484-4574-84dc-db5d8ef6b066" providerId="ADAL" clId="{04A2FA3A-595D-48DB-AA6F-E909FA48C105}" dt="2023-06-28T15:15:40.941" v="27" actId="478"/>
          <ac:picMkLst>
            <pc:docMk/>
            <pc:sldMk cId="1018794879" sldId="273"/>
            <ac:picMk id="21" creationId="{CF4E2327-76C9-2C8E-9B6B-9D6055BD3116}"/>
          </ac:picMkLst>
        </pc:picChg>
      </pc:sldChg>
      <pc:sldChg chg="addSp delSp modSp mod">
        <pc:chgData name="Bunce, Caroline" userId="927ee524-7484-4574-84dc-db5d8ef6b066" providerId="ADAL" clId="{04A2FA3A-595D-48DB-AA6F-E909FA48C105}" dt="2023-06-28T15:15:35.947" v="26"/>
        <pc:sldMkLst>
          <pc:docMk/>
          <pc:sldMk cId="2803510358" sldId="274"/>
        </pc:sldMkLst>
        <pc:picChg chg="add mod">
          <ac:chgData name="Bunce, Caroline" userId="927ee524-7484-4574-84dc-db5d8ef6b066" providerId="ADAL" clId="{04A2FA3A-595D-48DB-AA6F-E909FA48C105}" dt="2023-06-28T15:15:35.947" v="26"/>
          <ac:picMkLst>
            <pc:docMk/>
            <pc:sldMk cId="2803510358" sldId="274"/>
            <ac:picMk id="3" creationId="{7B978F3C-5A78-D04E-A757-7300665741CC}"/>
          </ac:picMkLst>
        </pc:picChg>
        <pc:picChg chg="del">
          <ac:chgData name="Bunce, Caroline" userId="927ee524-7484-4574-84dc-db5d8ef6b066" providerId="ADAL" clId="{04A2FA3A-595D-48DB-AA6F-E909FA48C105}" dt="2023-06-28T15:15:35.198" v="25" actId="478"/>
          <ac:picMkLst>
            <pc:docMk/>
            <pc:sldMk cId="2803510358" sldId="274"/>
            <ac:picMk id="21" creationId="{CF4E2327-76C9-2C8E-9B6B-9D6055BD3116}"/>
          </ac:picMkLst>
        </pc:picChg>
      </pc:sldChg>
      <pc:sldChg chg="addSp delSp modSp mod">
        <pc:chgData name="Bunce, Caroline" userId="927ee524-7484-4574-84dc-db5d8ef6b066" providerId="ADAL" clId="{04A2FA3A-595D-48DB-AA6F-E909FA48C105}" dt="2023-06-28T15:15:45.717" v="30"/>
        <pc:sldMkLst>
          <pc:docMk/>
          <pc:sldMk cId="3624185011" sldId="275"/>
        </pc:sldMkLst>
        <pc:picChg chg="del">
          <ac:chgData name="Bunce, Caroline" userId="927ee524-7484-4574-84dc-db5d8ef6b066" providerId="ADAL" clId="{04A2FA3A-595D-48DB-AA6F-E909FA48C105}" dt="2023-06-28T15:15:44.914" v="29" actId="478"/>
          <ac:picMkLst>
            <pc:docMk/>
            <pc:sldMk cId="3624185011" sldId="275"/>
            <ac:picMk id="21" creationId="{CF4E2327-76C9-2C8E-9B6B-9D6055BD3116}"/>
          </ac:picMkLst>
        </pc:picChg>
        <pc:picChg chg="add mod">
          <ac:chgData name="Bunce, Caroline" userId="927ee524-7484-4574-84dc-db5d8ef6b066" providerId="ADAL" clId="{04A2FA3A-595D-48DB-AA6F-E909FA48C105}" dt="2023-06-28T15:15:45.717" v="30"/>
          <ac:picMkLst>
            <pc:docMk/>
            <pc:sldMk cId="3624185011" sldId="275"/>
            <ac:picMk id="30" creationId="{C69074D0-DD5B-CFFA-037A-66B0C7F2A217}"/>
          </ac:picMkLst>
        </pc:picChg>
      </pc:sldChg>
      <pc:sldChg chg="addSp delSp modSp mod">
        <pc:chgData name="Bunce, Caroline" userId="927ee524-7484-4574-84dc-db5d8ef6b066" providerId="ADAL" clId="{04A2FA3A-595D-48DB-AA6F-E909FA48C105}" dt="2023-06-28T15:15:51.717" v="32"/>
        <pc:sldMkLst>
          <pc:docMk/>
          <pc:sldMk cId="3670329691" sldId="276"/>
        </pc:sldMkLst>
        <pc:picChg chg="add mod">
          <ac:chgData name="Bunce, Caroline" userId="927ee524-7484-4574-84dc-db5d8ef6b066" providerId="ADAL" clId="{04A2FA3A-595D-48DB-AA6F-E909FA48C105}" dt="2023-06-28T15:15:51.717" v="32"/>
          <ac:picMkLst>
            <pc:docMk/>
            <pc:sldMk cId="3670329691" sldId="276"/>
            <ac:picMk id="6" creationId="{A38CFC79-416F-EFC3-9960-C5F1CDDA631B}"/>
          </ac:picMkLst>
        </pc:picChg>
        <pc:picChg chg="del">
          <ac:chgData name="Bunce, Caroline" userId="927ee524-7484-4574-84dc-db5d8ef6b066" providerId="ADAL" clId="{04A2FA3A-595D-48DB-AA6F-E909FA48C105}" dt="2023-06-28T15:15:50.918" v="31" actId="478"/>
          <ac:picMkLst>
            <pc:docMk/>
            <pc:sldMk cId="3670329691" sldId="276"/>
            <ac:picMk id="21" creationId="{CF4E2327-76C9-2C8E-9B6B-9D6055BD3116}"/>
          </ac:picMkLst>
        </pc:picChg>
      </pc:sldChg>
      <pc:sldChg chg="addSp delSp modSp mod">
        <pc:chgData name="Bunce, Caroline" userId="927ee524-7484-4574-84dc-db5d8ef6b066" providerId="ADAL" clId="{04A2FA3A-595D-48DB-AA6F-E909FA48C105}" dt="2023-06-28T15:15:57.019" v="34"/>
        <pc:sldMkLst>
          <pc:docMk/>
          <pc:sldMk cId="4071370230" sldId="277"/>
        </pc:sldMkLst>
        <pc:picChg chg="add mod">
          <ac:chgData name="Bunce, Caroline" userId="927ee524-7484-4574-84dc-db5d8ef6b066" providerId="ADAL" clId="{04A2FA3A-595D-48DB-AA6F-E909FA48C105}" dt="2023-06-28T15:15:57.019" v="34"/>
          <ac:picMkLst>
            <pc:docMk/>
            <pc:sldMk cId="4071370230" sldId="277"/>
            <ac:picMk id="13" creationId="{5CF20FB1-48C9-C711-0AD5-6144445A9890}"/>
          </ac:picMkLst>
        </pc:picChg>
        <pc:picChg chg="del">
          <ac:chgData name="Bunce, Caroline" userId="927ee524-7484-4574-84dc-db5d8ef6b066" providerId="ADAL" clId="{04A2FA3A-595D-48DB-AA6F-E909FA48C105}" dt="2023-06-28T15:15:56.176" v="33" actId="478"/>
          <ac:picMkLst>
            <pc:docMk/>
            <pc:sldMk cId="4071370230" sldId="277"/>
            <ac:picMk id="21" creationId="{CF4E2327-76C9-2C8E-9B6B-9D6055BD3116}"/>
          </ac:picMkLst>
        </pc:picChg>
      </pc:sldChg>
      <pc:sldChg chg="addSp delSp modSp mod">
        <pc:chgData name="Bunce, Caroline" userId="927ee524-7484-4574-84dc-db5d8ef6b066" providerId="ADAL" clId="{04A2FA3A-595D-48DB-AA6F-E909FA48C105}" dt="2023-06-28T15:16:03.074" v="37"/>
        <pc:sldMkLst>
          <pc:docMk/>
          <pc:sldMk cId="578012837" sldId="278"/>
        </pc:sldMkLst>
        <pc:picChg chg="add mod">
          <ac:chgData name="Bunce, Caroline" userId="927ee524-7484-4574-84dc-db5d8ef6b066" providerId="ADAL" clId="{04A2FA3A-595D-48DB-AA6F-E909FA48C105}" dt="2023-06-28T15:16:03.074" v="37"/>
          <ac:picMkLst>
            <pc:docMk/>
            <pc:sldMk cId="578012837" sldId="278"/>
            <ac:picMk id="9" creationId="{78D113BC-7A3F-03E2-684C-51A13CF5BECF}"/>
          </ac:picMkLst>
        </pc:picChg>
        <pc:picChg chg="del mod">
          <ac:chgData name="Bunce, Caroline" userId="927ee524-7484-4574-84dc-db5d8ef6b066" providerId="ADAL" clId="{04A2FA3A-595D-48DB-AA6F-E909FA48C105}" dt="2023-06-28T15:16:01.956" v="36" actId="478"/>
          <ac:picMkLst>
            <pc:docMk/>
            <pc:sldMk cId="578012837" sldId="278"/>
            <ac:picMk id="21" creationId="{CF4E2327-76C9-2C8E-9B6B-9D6055BD3116}"/>
          </ac:picMkLst>
        </pc:picChg>
      </pc:sldChg>
      <pc:sldChg chg="addSp delSp modSp mod">
        <pc:chgData name="Bunce, Caroline" userId="927ee524-7484-4574-84dc-db5d8ef6b066" providerId="ADAL" clId="{04A2FA3A-595D-48DB-AA6F-E909FA48C105}" dt="2023-06-28T15:16:07.029" v="39"/>
        <pc:sldMkLst>
          <pc:docMk/>
          <pc:sldMk cId="976596684" sldId="279"/>
        </pc:sldMkLst>
        <pc:picChg chg="add mod">
          <ac:chgData name="Bunce, Caroline" userId="927ee524-7484-4574-84dc-db5d8ef6b066" providerId="ADAL" clId="{04A2FA3A-595D-48DB-AA6F-E909FA48C105}" dt="2023-06-28T15:16:07.029" v="39"/>
          <ac:picMkLst>
            <pc:docMk/>
            <pc:sldMk cId="976596684" sldId="279"/>
            <ac:picMk id="20" creationId="{1CE3D336-67E6-46AC-5F69-C4D4DF6C443D}"/>
          </ac:picMkLst>
        </pc:picChg>
        <pc:picChg chg="del">
          <ac:chgData name="Bunce, Caroline" userId="927ee524-7484-4574-84dc-db5d8ef6b066" providerId="ADAL" clId="{04A2FA3A-595D-48DB-AA6F-E909FA48C105}" dt="2023-06-28T15:16:06.287" v="38" actId="478"/>
          <ac:picMkLst>
            <pc:docMk/>
            <pc:sldMk cId="976596684" sldId="279"/>
            <ac:picMk id="21" creationId="{CF4E2327-76C9-2C8E-9B6B-9D6055BD3116}"/>
          </ac:picMkLst>
        </pc:picChg>
      </pc:sldChg>
      <pc:sldChg chg="addSp delSp modSp mod">
        <pc:chgData name="Bunce, Caroline" userId="927ee524-7484-4574-84dc-db5d8ef6b066" providerId="ADAL" clId="{04A2FA3A-595D-48DB-AA6F-E909FA48C105}" dt="2023-06-28T15:16:10.601" v="42"/>
        <pc:sldMkLst>
          <pc:docMk/>
          <pc:sldMk cId="2969803204" sldId="280"/>
        </pc:sldMkLst>
        <pc:picChg chg="add mod">
          <ac:chgData name="Bunce, Caroline" userId="927ee524-7484-4574-84dc-db5d8ef6b066" providerId="ADAL" clId="{04A2FA3A-595D-48DB-AA6F-E909FA48C105}" dt="2023-06-28T15:16:10.601" v="42"/>
          <ac:picMkLst>
            <pc:docMk/>
            <pc:sldMk cId="2969803204" sldId="280"/>
            <ac:picMk id="12" creationId="{9B628FCC-33B4-BE47-F20F-D7D238DE36E7}"/>
          </ac:picMkLst>
        </pc:picChg>
        <pc:picChg chg="del mod">
          <ac:chgData name="Bunce, Caroline" userId="927ee524-7484-4574-84dc-db5d8ef6b066" providerId="ADAL" clId="{04A2FA3A-595D-48DB-AA6F-E909FA48C105}" dt="2023-06-28T15:16:09.859" v="41" actId="478"/>
          <ac:picMkLst>
            <pc:docMk/>
            <pc:sldMk cId="2969803204" sldId="280"/>
            <ac:picMk id="21" creationId="{CF4E2327-76C9-2C8E-9B6B-9D6055BD3116}"/>
          </ac:picMkLst>
        </pc:picChg>
      </pc:sldChg>
      <pc:sldChg chg="addSp delSp modSp mod">
        <pc:chgData name="Bunce, Caroline" userId="927ee524-7484-4574-84dc-db5d8ef6b066" providerId="ADAL" clId="{04A2FA3A-595D-48DB-AA6F-E909FA48C105}" dt="2023-06-28T15:15:05.699" v="12"/>
        <pc:sldMkLst>
          <pc:docMk/>
          <pc:sldMk cId="2133074104" sldId="281"/>
        </pc:sldMkLst>
        <pc:picChg chg="add mod">
          <ac:chgData name="Bunce, Caroline" userId="927ee524-7484-4574-84dc-db5d8ef6b066" providerId="ADAL" clId="{04A2FA3A-595D-48DB-AA6F-E909FA48C105}" dt="2023-06-28T15:15:05.699" v="12"/>
          <ac:picMkLst>
            <pc:docMk/>
            <pc:sldMk cId="2133074104" sldId="281"/>
            <ac:picMk id="9" creationId="{AD2CCA49-3974-EB3E-E7C6-A4F07A77DF88}"/>
          </ac:picMkLst>
        </pc:picChg>
        <pc:picChg chg="del mod">
          <ac:chgData name="Bunce, Caroline" userId="927ee524-7484-4574-84dc-db5d8ef6b066" providerId="ADAL" clId="{04A2FA3A-595D-48DB-AA6F-E909FA48C105}" dt="2023-06-28T15:15:04.913" v="11" actId="478"/>
          <ac:picMkLst>
            <pc:docMk/>
            <pc:sldMk cId="2133074104" sldId="281"/>
            <ac:picMk id="21" creationId="{CF4E2327-76C9-2C8E-9B6B-9D6055BD311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jpe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7.jpe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1011728" y="-520670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9FADF5-373F-3D72-CE1E-56B078AB240C}"/>
              </a:ext>
            </a:extLst>
          </p:cNvPr>
          <p:cNvGrpSpPr/>
          <p:nvPr/>
        </p:nvGrpSpPr>
        <p:grpSpPr>
          <a:xfrm rot="3930743">
            <a:off x="9886291" y="2402652"/>
            <a:ext cx="854479" cy="1387594"/>
            <a:chOff x="8436361" y="1659835"/>
            <a:chExt cx="1137635" cy="24748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32F0CA0-16B7-DC11-DEB8-0A4DF256E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969" t="36187" r="72423" b="46667"/>
            <a:stretch/>
          </p:blipFill>
          <p:spPr>
            <a:xfrm>
              <a:off x="8436361" y="1753429"/>
              <a:ext cx="1137632" cy="238125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B172416-8C42-742C-A376-8CB6541BA4AC}"/>
                </a:ext>
              </a:extLst>
            </p:cNvPr>
            <p:cNvSpPr/>
            <p:nvPr/>
          </p:nvSpPr>
          <p:spPr>
            <a:xfrm>
              <a:off x="8975035" y="1659835"/>
              <a:ext cx="598961" cy="407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17B3739A-14D7-41A4-F59F-A0939D1594E6}"/>
              </a:ext>
            </a:extLst>
          </p:cNvPr>
          <p:cNvSpPr/>
          <p:nvPr/>
        </p:nvSpPr>
        <p:spPr>
          <a:xfrm>
            <a:off x="-21312" y="3285721"/>
            <a:ext cx="122133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b="1">
                <a:latin typeface="MS London" panose="020B0503020203020204" pitchFamily="34" charset="0"/>
              </a:rPr>
              <a:t>JMW Turner</a:t>
            </a:r>
          </a:p>
          <a:p>
            <a:pPr algn="ctr"/>
            <a:r>
              <a:rPr lang="en-GB" sz="4000" b="1" i="1">
                <a:latin typeface="MS London" panose="020B0503020203020204" pitchFamily="34" charset="0"/>
              </a:rPr>
              <a:t>The Pantheon, the Morning after the Fire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C6C5F5-A6DF-DF14-9A4E-EC3568C60152}"/>
              </a:ext>
            </a:extLst>
          </p:cNvPr>
          <p:cNvGrpSpPr/>
          <p:nvPr/>
        </p:nvGrpSpPr>
        <p:grpSpPr>
          <a:xfrm rot="1753014">
            <a:off x="10907448" y="2293784"/>
            <a:ext cx="623334" cy="1449716"/>
            <a:chOff x="2741844" y="1018762"/>
            <a:chExt cx="2027584" cy="468467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28664E3-EB36-FF03-31E3-95C4EC4FB0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1140" t="61506" r="24801" b="22117"/>
            <a:stretch/>
          </p:blipFill>
          <p:spPr>
            <a:xfrm>
              <a:off x="2741845" y="1101614"/>
              <a:ext cx="2027583" cy="460181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2136BCB-DA80-0635-1C25-B97A51ABC339}"/>
                </a:ext>
              </a:extLst>
            </p:cNvPr>
            <p:cNvSpPr/>
            <p:nvPr/>
          </p:nvSpPr>
          <p:spPr>
            <a:xfrm>
              <a:off x="2741844" y="1018762"/>
              <a:ext cx="664607" cy="1446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1908841-7A89-F65F-4EDD-29A77AFA8008}"/>
              </a:ext>
            </a:extLst>
          </p:cNvPr>
          <p:cNvSpPr/>
          <p:nvPr/>
        </p:nvSpPr>
        <p:spPr>
          <a:xfrm>
            <a:off x="-179108" y="5313235"/>
            <a:ext cx="12489892" cy="17038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Text, logo&#10;&#10;Description automatically generated with medium confidence">
            <a:extLst>
              <a:ext uri="{FF2B5EF4-FFF2-40B4-BE49-F238E27FC236}">
                <a16:creationId xmlns:a16="http://schemas.microsoft.com/office/drawing/2014/main" id="{9463B7F9-090D-A877-7FE7-270F97C298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336" y="5770277"/>
            <a:ext cx="2683464" cy="76770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A735E37-E560-17A1-66AB-88B854464B75}"/>
              </a:ext>
            </a:extLst>
          </p:cNvPr>
          <p:cNvGrpSpPr/>
          <p:nvPr/>
        </p:nvGrpSpPr>
        <p:grpSpPr>
          <a:xfrm rot="15475573">
            <a:off x="477728" y="4919443"/>
            <a:ext cx="854479" cy="1387594"/>
            <a:chOff x="8436361" y="1659835"/>
            <a:chExt cx="1137635" cy="247484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44E10CA-772F-D7F9-2DB4-95F5A048C9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969" t="36187" r="72423" b="46667"/>
            <a:stretch/>
          </p:blipFill>
          <p:spPr>
            <a:xfrm>
              <a:off x="8436361" y="1753429"/>
              <a:ext cx="1137632" cy="238125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A47E601-B540-26A8-FCF1-D9ED5377916F}"/>
                </a:ext>
              </a:extLst>
            </p:cNvPr>
            <p:cNvSpPr/>
            <p:nvPr/>
          </p:nvSpPr>
          <p:spPr>
            <a:xfrm>
              <a:off x="8975035" y="1659835"/>
              <a:ext cx="598961" cy="407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F170A0D-DBD7-82F3-8623-A77DC7686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557" y="1471912"/>
            <a:ext cx="5205573" cy="58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47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1011727" y="-520670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1030302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Paint like Turner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CA812-6B9E-5052-5689-83CD09A02C45}"/>
              </a:ext>
            </a:extLst>
          </p:cNvPr>
          <p:cNvSpPr txBox="1"/>
          <p:nvPr/>
        </p:nvSpPr>
        <p:spPr>
          <a:xfrm>
            <a:off x="739998" y="2138487"/>
            <a:ext cx="10812648" cy="3491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26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raw your scene again and apply colour using light washes.</a:t>
            </a:r>
          </a:p>
          <a:p>
            <a:pPr lvl="0">
              <a:lnSpc>
                <a:spcPct val="107000"/>
              </a:lnSpc>
            </a:pPr>
            <a:endParaRPr lang="en-GB" sz="800" b="1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Take your sketches and colour mixes back to your classroom.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dd layers of stronger colours.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600" b="1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you make a new painting using your sketches as a starting point? </a:t>
            </a:r>
            <a:endParaRPr lang="en-GB" sz="2600" b="1"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098DB15-2A29-916E-D724-61943592E3A6}"/>
              </a:ext>
            </a:extLst>
          </p:cNvPr>
          <p:cNvGrpSpPr/>
          <p:nvPr/>
        </p:nvGrpSpPr>
        <p:grpSpPr>
          <a:xfrm rot="17733627" flipH="1">
            <a:off x="297919" y="2599494"/>
            <a:ext cx="434031" cy="480697"/>
            <a:chOff x="1848679" y="2325757"/>
            <a:chExt cx="2653747" cy="238539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1E57AB9-E21B-1477-3078-EE95B96C1C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994" t="31514" r="56937" b="60121"/>
            <a:stretch/>
          </p:blipFill>
          <p:spPr>
            <a:xfrm>
              <a:off x="2007704" y="2325757"/>
              <a:ext cx="2494722" cy="231581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784B6D0-38CF-7151-FA0A-132592A2F707}"/>
                </a:ext>
              </a:extLst>
            </p:cNvPr>
            <p:cNvSpPr/>
            <p:nvPr/>
          </p:nvSpPr>
          <p:spPr>
            <a:xfrm>
              <a:off x="1848679" y="3796749"/>
              <a:ext cx="9144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547CCC8-0289-1101-0872-251C12405F07}"/>
              </a:ext>
            </a:extLst>
          </p:cNvPr>
          <p:cNvGrpSpPr/>
          <p:nvPr/>
        </p:nvGrpSpPr>
        <p:grpSpPr>
          <a:xfrm rot="17733627" flipH="1">
            <a:off x="297920" y="3114116"/>
            <a:ext cx="434031" cy="480697"/>
            <a:chOff x="1848679" y="2325757"/>
            <a:chExt cx="2653747" cy="238539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3F98FB0-07BD-1359-2D61-4359E424C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994" t="31514" r="56937" b="60121"/>
            <a:stretch/>
          </p:blipFill>
          <p:spPr>
            <a:xfrm>
              <a:off x="2007704" y="2325757"/>
              <a:ext cx="2494722" cy="231581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53D1506-0872-EAC7-B32B-D70AEB3F597E}"/>
                </a:ext>
              </a:extLst>
            </p:cNvPr>
            <p:cNvSpPr/>
            <p:nvPr/>
          </p:nvSpPr>
          <p:spPr>
            <a:xfrm>
              <a:off x="1848679" y="3796749"/>
              <a:ext cx="9144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0D65F5F-5EEB-98F3-51FA-7B8782EEB2E6}"/>
              </a:ext>
            </a:extLst>
          </p:cNvPr>
          <p:cNvGrpSpPr/>
          <p:nvPr/>
        </p:nvGrpSpPr>
        <p:grpSpPr>
          <a:xfrm rot="17733627" flipH="1">
            <a:off x="320469" y="4152465"/>
            <a:ext cx="434031" cy="480697"/>
            <a:chOff x="1848679" y="2325757"/>
            <a:chExt cx="2653747" cy="238539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19CC79B-187B-9816-42CB-CBBB789362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994" t="31514" r="56937" b="60121"/>
            <a:stretch/>
          </p:blipFill>
          <p:spPr>
            <a:xfrm>
              <a:off x="2007704" y="2325757"/>
              <a:ext cx="2494722" cy="231581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3DD98B8-A830-B50E-2135-0C8C14F03A6B}"/>
                </a:ext>
              </a:extLst>
            </p:cNvPr>
            <p:cNvSpPr/>
            <p:nvPr/>
          </p:nvSpPr>
          <p:spPr>
            <a:xfrm>
              <a:off x="1848679" y="3796749"/>
              <a:ext cx="9144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DB4C21-94EB-E86D-F357-06518C1E648F}"/>
              </a:ext>
            </a:extLst>
          </p:cNvPr>
          <p:cNvGrpSpPr/>
          <p:nvPr/>
        </p:nvGrpSpPr>
        <p:grpSpPr>
          <a:xfrm rot="2412972">
            <a:off x="10843138" y="584509"/>
            <a:ext cx="722656" cy="1580319"/>
            <a:chOff x="2741844" y="1018762"/>
            <a:chExt cx="2027584" cy="468467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3513A02-28B9-2A5D-0194-45F48C61CC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1140" t="61506" r="24801" b="22117"/>
            <a:stretch/>
          </p:blipFill>
          <p:spPr>
            <a:xfrm>
              <a:off x="2741845" y="1101614"/>
              <a:ext cx="2027583" cy="4601818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325E75D-C12C-1B03-422A-2DA42309F8FF}"/>
                </a:ext>
              </a:extLst>
            </p:cNvPr>
            <p:cNvSpPr/>
            <p:nvPr/>
          </p:nvSpPr>
          <p:spPr>
            <a:xfrm>
              <a:off x="2741844" y="1018762"/>
              <a:ext cx="664607" cy="1446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D296DB3-4D0F-19AE-430E-8DCCEA455EE3}"/>
              </a:ext>
            </a:extLst>
          </p:cNvPr>
          <p:cNvGrpSpPr/>
          <p:nvPr/>
        </p:nvGrpSpPr>
        <p:grpSpPr>
          <a:xfrm rot="3462208">
            <a:off x="9897917" y="456790"/>
            <a:ext cx="737453" cy="1421295"/>
            <a:chOff x="8436364" y="1659835"/>
            <a:chExt cx="1137632" cy="247484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AE2990D-5E27-37E1-91F0-31B4CE5F1A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2969" t="36187" r="72423" b="46667"/>
            <a:stretch/>
          </p:blipFill>
          <p:spPr>
            <a:xfrm>
              <a:off x="8436364" y="1753429"/>
              <a:ext cx="1137632" cy="2381250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3F8364B-F859-C1C8-8004-CFBDEB2E2E88}"/>
                </a:ext>
              </a:extLst>
            </p:cNvPr>
            <p:cNvSpPr/>
            <p:nvPr/>
          </p:nvSpPr>
          <p:spPr>
            <a:xfrm>
              <a:off x="8975035" y="1659835"/>
              <a:ext cx="598961" cy="407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Picture 2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7B978F3C-5A78-D04E-A757-7300665741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51" y="6106251"/>
            <a:ext cx="877839" cy="71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10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1011727" y="-520670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1030302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Light and Shade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E9D1A8-94D8-7AE4-2DDD-9CFEAF25D64C}"/>
              </a:ext>
            </a:extLst>
          </p:cNvPr>
          <p:cNvSpPr txBox="1"/>
          <p:nvPr/>
        </p:nvSpPr>
        <p:spPr>
          <a:xfrm>
            <a:off x="688943" y="2375703"/>
            <a:ext cx="11157476" cy="2825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Look around, c</a:t>
            </a: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you see areas of bright light and areas of shadow? </a:t>
            </a:r>
          </a:p>
          <a:p>
            <a:r>
              <a:rPr lang="en-GB" sz="2600" b="1">
                <a:latin typeface="MS London" panose="020B0503020203020204" pitchFamily="34" charset="0"/>
                <a:cs typeface="Times New Roman" panose="02020603050405020304" pitchFamily="18" charset="0"/>
              </a:rPr>
              <a:t>Top tip: Squint your eyes to see light and dark areas more clearly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600" b="1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happens to colours when bright light shines on </a:t>
            </a:r>
            <a:r>
              <a:rPr lang="en-GB" sz="26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them</a:t>
            </a: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what happens when they’re in shadow?</a:t>
            </a:r>
            <a:endParaRPr lang="en-GB" sz="2600" b="1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249883-8AC0-C161-27D6-1470AD8BAEC6}"/>
              </a:ext>
            </a:extLst>
          </p:cNvPr>
          <p:cNvGrpSpPr/>
          <p:nvPr/>
        </p:nvGrpSpPr>
        <p:grpSpPr>
          <a:xfrm rot="15449879">
            <a:off x="8941091" y="704236"/>
            <a:ext cx="1200320" cy="1262639"/>
            <a:chOff x="3755637" y="1530626"/>
            <a:chExt cx="2704797" cy="26040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B0DF808-8A0B-4E83-DC47-D5E23305FA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521" t="45957" r="25153" b="43315"/>
            <a:stretch/>
          </p:blipFill>
          <p:spPr>
            <a:xfrm>
              <a:off x="3866321" y="1659835"/>
              <a:ext cx="2594113" cy="247484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5849D51-26C6-BA52-6246-F6AD7C11BD18}"/>
                </a:ext>
              </a:extLst>
            </p:cNvPr>
            <p:cNvSpPr/>
            <p:nvPr/>
          </p:nvSpPr>
          <p:spPr>
            <a:xfrm>
              <a:off x="3755637" y="1530626"/>
              <a:ext cx="737453" cy="655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65EA8BA-6BA0-9341-0470-B87333F6E0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625" t="24364" r="27750" b="60322"/>
          <a:stretch/>
        </p:blipFill>
        <p:spPr>
          <a:xfrm rot="1143474">
            <a:off x="10491807" y="1068996"/>
            <a:ext cx="1047133" cy="1361661"/>
          </a:xfrm>
          <a:prstGeom prst="rect">
            <a:avLst/>
          </a:prstGeom>
        </p:spPr>
      </p:pic>
      <p:pic>
        <p:nvPicPr>
          <p:cNvPr id="8" name="Picture 7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F957C17D-3488-931F-4965-83BCDF6ABC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51" y="6106251"/>
            <a:ext cx="877839" cy="71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94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00727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4" y="1256639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00727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1011727" y="-520670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793240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Light and Shade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6FE257-DC7B-A379-D4BB-BAFD778EA2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77" t="7385" r="73854" b="61447"/>
          <a:stretch/>
        </p:blipFill>
        <p:spPr bwMode="auto">
          <a:xfrm>
            <a:off x="1451588" y="3109492"/>
            <a:ext cx="911346" cy="9572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0AAB88-01AA-D76D-AF56-4533D1F39B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21" t="8417" r="51009" b="62375"/>
          <a:stretch/>
        </p:blipFill>
        <p:spPr bwMode="auto">
          <a:xfrm>
            <a:off x="5555580" y="3057712"/>
            <a:ext cx="885896" cy="9853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511086-A634-3AF9-7C42-E8FA184514A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24" t="10386" r="27614" b="62600"/>
          <a:stretch/>
        </p:blipFill>
        <p:spPr bwMode="auto">
          <a:xfrm>
            <a:off x="9812552" y="3090863"/>
            <a:ext cx="927860" cy="9190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A7503F-D337-D9A7-750C-4441FD37CB8B}"/>
              </a:ext>
            </a:extLst>
          </p:cNvPr>
          <p:cNvSpPr txBox="1"/>
          <p:nvPr/>
        </p:nvSpPr>
        <p:spPr>
          <a:xfrm>
            <a:off x="739997" y="1944409"/>
            <a:ext cx="10706935" cy="937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Using a pencil, draw four squares on your paper and number them 1-4. Your squares should be about 3cm x 3cm.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356F51-549F-7B48-2968-4CD37436E290}"/>
              </a:ext>
            </a:extLst>
          </p:cNvPr>
          <p:cNvSpPr txBox="1"/>
          <p:nvPr/>
        </p:nvSpPr>
        <p:spPr>
          <a:xfrm>
            <a:off x="673505" y="4244611"/>
            <a:ext cx="2789478" cy="1269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C</a:t>
            </a:r>
            <a:r>
              <a:rPr lang="en-GB" sz="18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olour the first square in, pressing very lightly on the paper.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5D5FF9-EFE2-6C58-44B1-E8E13B97D8F2}"/>
              </a:ext>
            </a:extLst>
          </p:cNvPr>
          <p:cNvSpPr txBox="1"/>
          <p:nvPr/>
        </p:nvSpPr>
        <p:spPr>
          <a:xfrm>
            <a:off x="4566006" y="4244611"/>
            <a:ext cx="3300545" cy="1132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For the second square, p</a:t>
            </a:r>
            <a:r>
              <a:rPr lang="en-GB" sz="18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ress slightly harder, and keep shading for longer.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300"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E1D7D3-8400-0BF2-7E87-EA0821CBB978}"/>
              </a:ext>
            </a:extLst>
          </p:cNvPr>
          <p:cNvSpPr txBox="1"/>
          <p:nvPr/>
        </p:nvSpPr>
        <p:spPr>
          <a:xfrm>
            <a:off x="1479997" y="5576971"/>
            <a:ext cx="1046359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 you notice about how you’ve created the different shades?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30475B-81F8-645E-8B93-B6911AE307F7}"/>
              </a:ext>
            </a:extLst>
          </p:cNvPr>
          <p:cNvSpPr txBox="1"/>
          <p:nvPr/>
        </p:nvSpPr>
        <p:spPr>
          <a:xfrm>
            <a:off x="8770434" y="4226653"/>
            <a:ext cx="3023902" cy="973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Press even harder and colour for even longer on the third square.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926A0F-392C-F68C-D5F2-DD3E09A01887}"/>
              </a:ext>
            </a:extLst>
          </p:cNvPr>
          <p:cNvGrpSpPr/>
          <p:nvPr/>
        </p:nvGrpSpPr>
        <p:grpSpPr>
          <a:xfrm rot="2412972">
            <a:off x="9795388" y="527637"/>
            <a:ext cx="722656" cy="1580319"/>
            <a:chOff x="2741844" y="1018762"/>
            <a:chExt cx="2027584" cy="46846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8F3601D-9DC6-DB12-5C0E-C06FBDC2A4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1140" t="61506" r="24801" b="22117"/>
            <a:stretch/>
          </p:blipFill>
          <p:spPr>
            <a:xfrm>
              <a:off x="2741845" y="1101614"/>
              <a:ext cx="2027583" cy="460181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D9AAB13-BD63-30A2-12FE-3CF0282D9802}"/>
                </a:ext>
              </a:extLst>
            </p:cNvPr>
            <p:cNvSpPr/>
            <p:nvPr/>
          </p:nvSpPr>
          <p:spPr>
            <a:xfrm>
              <a:off x="2741844" y="1018762"/>
              <a:ext cx="664607" cy="1446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F3C379D-0C11-B04A-E35A-D2DDFAE6C83C}"/>
              </a:ext>
            </a:extLst>
          </p:cNvPr>
          <p:cNvGrpSpPr/>
          <p:nvPr/>
        </p:nvGrpSpPr>
        <p:grpSpPr>
          <a:xfrm rot="17403924">
            <a:off x="609638" y="3068001"/>
            <a:ext cx="511952" cy="911109"/>
            <a:chOff x="2741844" y="1018762"/>
            <a:chExt cx="2027584" cy="468467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97FF984-2CCF-5B57-4D64-6953698933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1140" t="61506" r="24801" b="22117"/>
            <a:stretch/>
          </p:blipFill>
          <p:spPr>
            <a:xfrm>
              <a:off x="2741845" y="1101614"/>
              <a:ext cx="2027583" cy="460181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11F0570-0ED2-D6C0-8AFD-A7029582BA09}"/>
                </a:ext>
              </a:extLst>
            </p:cNvPr>
            <p:cNvSpPr/>
            <p:nvPr/>
          </p:nvSpPr>
          <p:spPr>
            <a:xfrm>
              <a:off x="2741844" y="1018762"/>
              <a:ext cx="664607" cy="1446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5811E02-3E62-1A27-4418-4C4D48567DBA}"/>
              </a:ext>
            </a:extLst>
          </p:cNvPr>
          <p:cNvGrpSpPr/>
          <p:nvPr/>
        </p:nvGrpSpPr>
        <p:grpSpPr>
          <a:xfrm rot="13110216">
            <a:off x="4675179" y="3312309"/>
            <a:ext cx="511952" cy="911109"/>
            <a:chOff x="2741844" y="1018762"/>
            <a:chExt cx="2027584" cy="468467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8D7D95C-281F-70D5-3F45-0C957352BF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1140" t="61506" r="24801" b="22117"/>
            <a:stretch/>
          </p:blipFill>
          <p:spPr>
            <a:xfrm>
              <a:off x="2741845" y="1101614"/>
              <a:ext cx="2027583" cy="4601818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6F6E97A-1F8A-7C01-AED2-C19FBE11F22B}"/>
                </a:ext>
              </a:extLst>
            </p:cNvPr>
            <p:cNvSpPr/>
            <p:nvPr/>
          </p:nvSpPr>
          <p:spPr>
            <a:xfrm>
              <a:off x="2741844" y="1018762"/>
              <a:ext cx="664607" cy="1446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1E8FC-2395-DEB2-8E3B-154D8879887F}"/>
              </a:ext>
            </a:extLst>
          </p:cNvPr>
          <p:cNvGrpSpPr/>
          <p:nvPr/>
        </p:nvGrpSpPr>
        <p:grpSpPr>
          <a:xfrm rot="2697707">
            <a:off x="11067969" y="3157158"/>
            <a:ext cx="511952" cy="911109"/>
            <a:chOff x="2741844" y="1018762"/>
            <a:chExt cx="2027584" cy="468467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826AE7E-A6F4-FB21-A64F-DD649674C8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1140" t="61506" r="24801" b="22117"/>
            <a:stretch/>
          </p:blipFill>
          <p:spPr>
            <a:xfrm>
              <a:off x="2741845" y="1101614"/>
              <a:ext cx="2027583" cy="4601818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1CC16C6-ADAE-66FB-0F90-3505BE2FEB86}"/>
                </a:ext>
              </a:extLst>
            </p:cNvPr>
            <p:cNvSpPr/>
            <p:nvPr/>
          </p:nvSpPr>
          <p:spPr>
            <a:xfrm>
              <a:off x="2741844" y="1018762"/>
              <a:ext cx="664607" cy="1446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0" name="Picture 29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C69074D0-DD5B-CFFA-037A-66B0C7F2A2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51" y="6106251"/>
            <a:ext cx="877839" cy="71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85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00727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00727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1011727" y="-520670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793240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Light and Shade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F1A823-DAB8-A817-46CF-6CF3ACB046CC}"/>
              </a:ext>
            </a:extLst>
          </p:cNvPr>
          <p:cNvSpPr txBox="1"/>
          <p:nvPr/>
        </p:nvSpPr>
        <p:spPr>
          <a:xfrm>
            <a:off x="993196" y="2509810"/>
            <a:ext cx="7541204" cy="2752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latin typeface="MS London" panose="020B0503020203020204" pitchFamily="34" charset="0"/>
                <a:cs typeface="Times New Roman" panose="02020603050405020304" pitchFamily="18" charset="0"/>
              </a:rPr>
              <a:t>4. Colour lightly on one side of the fourth square.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latin typeface="MS London" panose="020B0503020203020204" pitchFamily="34" charset="0"/>
                <a:cs typeface="Times New Roman" panose="02020603050405020304" pitchFamily="18" charset="0"/>
              </a:rPr>
              <a:t>Move your pencil across, gradually press harder and colour for longer so your square goes from light at one side to dark at the other.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250C45-03AA-7227-2BAA-2503E7CD51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73" t="8863" r="5606" b="61891"/>
          <a:stretch/>
        </p:blipFill>
        <p:spPr bwMode="auto">
          <a:xfrm>
            <a:off x="9117880" y="2481871"/>
            <a:ext cx="2080924" cy="23161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0DD89E2-1CCF-B936-3124-5DC9ACB7ADB4}"/>
              </a:ext>
            </a:extLst>
          </p:cNvPr>
          <p:cNvGrpSpPr/>
          <p:nvPr/>
        </p:nvGrpSpPr>
        <p:grpSpPr>
          <a:xfrm rot="13110216">
            <a:off x="7624662" y="4178847"/>
            <a:ext cx="962468" cy="1444484"/>
            <a:chOff x="2741844" y="1018762"/>
            <a:chExt cx="2027584" cy="468467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9E3C0D0-CCBB-5206-6D41-4CA0C82FA6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1140" t="61506" r="24801" b="22117"/>
            <a:stretch/>
          </p:blipFill>
          <p:spPr>
            <a:xfrm>
              <a:off x="2741845" y="1101614"/>
              <a:ext cx="2027583" cy="460181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A53BEE5-6289-CEE9-1132-1C09FF71BFBE}"/>
                </a:ext>
              </a:extLst>
            </p:cNvPr>
            <p:cNvSpPr/>
            <p:nvPr/>
          </p:nvSpPr>
          <p:spPr>
            <a:xfrm>
              <a:off x="2741844" y="1018762"/>
              <a:ext cx="664607" cy="1446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" name="Picture 5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A38CFC79-416F-EFC3-9960-C5F1CDDA63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51" y="6106251"/>
            <a:ext cx="877839" cy="71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29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00727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00727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795474" y="-369695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793240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Building a Picture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pic>
        <p:nvPicPr>
          <p:cNvPr id="3" name="Picture 2" descr="A picture containing room, scene, gallery, indoor&#10;&#10;Description automatically generated">
            <a:extLst>
              <a:ext uri="{FF2B5EF4-FFF2-40B4-BE49-F238E27FC236}">
                <a16:creationId xmlns:a16="http://schemas.microsoft.com/office/drawing/2014/main" id="{5B7C88A7-81A9-3853-C55D-86FB6FDD23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3" t="21994" r="25320" b="24969"/>
          <a:stretch/>
        </p:blipFill>
        <p:spPr>
          <a:xfrm>
            <a:off x="109977" y="1749081"/>
            <a:ext cx="2577008" cy="3185244"/>
          </a:xfrm>
          <a:prstGeom prst="rect">
            <a:avLst/>
          </a:prstGeom>
        </p:spPr>
      </p:pic>
      <p:pic>
        <p:nvPicPr>
          <p:cNvPr id="4" name="Picture 3" descr="A picture containing ground, outdoor, old, dirt&#10;&#10;Description automatically generated">
            <a:extLst>
              <a:ext uri="{FF2B5EF4-FFF2-40B4-BE49-F238E27FC236}">
                <a16:creationId xmlns:a16="http://schemas.microsoft.com/office/drawing/2014/main" id="{E41A2D49-5101-363F-59C7-5418750195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137" y="2940294"/>
            <a:ext cx="2837150" cy="2104679"/>
          </a:xfrm>
          <a:prstGeom prst="rect">
            <a:avLst/>
          </a:prstGeom>
        </p:spPr>
      </p:pic>
      <p:pic>
        <p:nvPicPr>
          <p:cNvPr id="5" name="Picture 4" descr="A picture containing ground, building, outdoor, area&#10;&#10;Description automatically generated">
            <a:extLst>
              <a:ext uri="{FF2B5EF4-FFF2-40B4-BE49-F238E27FC236}">
                <a16:creationId xmlns:a16="http://schemas.microsoft.com/office/drawing/2014/main" id="{A7D37A2C-C82E-A26E-7A1D-0B774F2CB5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12209" r="4462" b="8438"/>
          <a:stretch/>
        </p:blipFill>
        <p:spPr>
          <a:xfrm>
            <a:off x="8814367" y="2953268"/>
            <a:ext cx="3089553" cy="20713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1BFF9E-45AF-EB6D-B4E8-23DA79C629CA}"/>
              </a:ext>
            </a:extLst>
          </p:cNvPr>
          <p:cNvSpPr txBox="1"/>
          <p:nvPr/>
        </p:nvSpPr>
        <p:spPr>
          <a:xfrm>
            <a:off x="1479997" y="5398245"/>
            <a:ext cx="991485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buSzPts val="1000"/>
              <a:tabLst>
                <a:tab pos="457200" algn="l"/>
              </a:tabLst>
            </a:pPr>
            <a:r>
              <a:rPr lang="en-GB" sz="2600" b="1">
                <a:latin typeface="MS London" panose="020B0503020203020204" pitchFamily="34" charset="0"/>
              </a:rPr>
              <a:t>Cut and collage the photographs to make a picture that looks like Turner’s painting.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EF4050-BC08-9254-CAE3-194591A3E7ED}"/>
              </a:ext>
            </a:extLst>
          </p:cNvPr>
          <p:cNvSpPr txBox="1"/>
          <p:nvPr/>
        </p:nvSpPr>
        <p:spPr>
          <a:xfrm>
            <a:off x="2745845" y="1885465"/>
            <a:ext cx="928841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buSzPts val="1000"/>
              <a:tabLst>
                <a:tab pos="457200" algn="l"/>
              </a:tabLst>
            </a:pPr>
            <a:r>
              <a:rPr lang="en-GB" sz="2600" b="1">
                <a:latin typeface="MS London" panose="020B0503020203020204" pitchFamily="34" charset="0"/>
              </a:rPr>
              <a:t>Can you find parts of the photographs that look like parts of </a:t>
            </a:r>
            <a:r>
              <a:rPr lang="en-GB" sz="2600" b="1" i="1">
                <a:latin typeface="MS London" panose="020B0503020203020204" pitchFamily="34" charset="0"/>
              </a:rPr>
              <a:t>The Pantheon, the Morning after the Fire</a:t>
            </a:r>
            <a:r>
              <a:rPr lang="en-GB" sz="2600" b="1">
                <a:latin typeface="MS London" panose="020B0503020203020204" pitchFamily="34" charset="0"/>
              </a:rPr>
              <a:t>? 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B0C9CA-B9B0-0296-31C4-80ACF34AAF0F}"/>
              </a:ext>
            </a:extLst>
          </p:cNvPr>
          <p:cNvGrpSpPr/>
          <p:nvPr/>
        </p:nvGrpSpPr>
        <p:grpSpPr>
          <a:xfrm rot="646687">
            <a:off x="2964555" y="2880621"/>
            <a:ext cx="1230748" cy="1107105"/>
            <a:chOff x="3755637" y="1530626"/>
            <a:chExt cx="2704797" cy="260405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F1B8C9E-A28C-9C33-E6C2-569B50B77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8521" t="45957" r="25153" b="43315"/>
            <a:stretch/>
          </p:blipFill>
          <p:spPr>
            <a:xfrm>
              <a:off x="3866321" y="1659835"/>
              <a:ext cx="2594113" cy="247484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010EDD8-8DDA-D416-2762-06D38F8D1D9E}"/>
                </a:ext>
              </a:extLst>
            </p:cNvPr>
            <p:cNvSpPr/>
            <p:nvPr/>
          </p:nvSpPr>
          <p:spPr>
            <a:xfrm>
              <a:off x="3755637" y="1530626"/>
              <a:ext cx="737453" cy="655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D8DA0D74-FABD-F747-9D86-21ED17C33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681" y="647928"/>
            <a:ext cx="1133475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5CF20FB1-48C9-C711-0AD5-6144445A98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51" y="6106251"/>
            <a:ext cx="877839" cy="71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70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00727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00727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866495" y="-337384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793240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Old and New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EF4050-BC08-9254-CAE3-194591A3E7ED}"/>
              </a:ext>
            </a:extLst>
          </p:cNvPr>
          <p:cNvSpPr txBox="1"/>
          <p:nvPr/>
        </p:nvSpPr>
        <p:spPr>
          <a:xfrm>
            <a:off x="1809310" y="1838355"/>
            <a:ext cx="928841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buSzPts val="1000"/>
              <a:tabLst>
                <a:tab pos="457200" algn="l"/>
              </a:tabLst>
            </a:pPr>
            <a:r>
              <a:rPr lang="en-GB" sz="2600" b="1">
                <a:latin typeface="MS London" panose="020B0503020203020204" pitchFamily="34" charset="0"/>
              </a:rPr>
              <a:t>How are the old and new building designs similar?</a:t>
            </a:r>
          </a:p>
        </p:txBody>
      </p:sp>
      <p:pic>
        <p:nvPicPr>
          <p:cNvPr id="14" name="Picture 13" descr="A picture containing text, road, outdoor&#10;&#10;Description automatically generated">
            <a:extLst>
              <a:ext uri="{FF2B5EF4-FFF2-40B4-BE49-F238E27FC236}">
                <a16:creationId xmlns:a16="http://schemas.microsoft.com/office/drawing/2014/main" id="{E86B8C98-C43D-6248-6A0D-F0D6DA6F00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" t="5875" b="11398"/>
          <a:stretch/>
        </p:blipFill>
        <p:spPr>
          <a:xfrm>
            <a:off x="8833467" y="2731136"/>
            <a:ext cx="3235347" cy="2191209"/>
          </a:xfrm>
          <a:prstGeom prst="rect">
            <a:avLst/>
          </a:prstGeom>
        </p:spPr>
      </p:pic>
      <p:pic>
        <p:nvPicPr>
          <p:cNvPr id="15" name="Picture 14" descr="A picture containing text, old, outdoor, building&#10;&#10;Description automatically generated">
            <a:extLst>
              <a:ext uri="{FF2B5EF4-FFF2-40B4-BE49-F238E27FC236}">
                <a16:creationId xmlns:a16="http://schemas.microsoft.com/office/drawing/2014/main" id="{5A7183D5-C0DB-B21A-93CE-28E5BDF1CE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0" r="43173" b="15787"/>
          <a:stretch/>
        </p:blipFill>
        <p:spPr>
          <a:xfrm>
            <a:off x="175125" y="2729927"/>
            <a:ext cx="2755964" cy="2725346"/>
          </a:xfrm>
          <a:prstGeom prst="rect">
            <a:avLst/>
          </a:prstGeom>
        </p:spPr>
      </p:pic>
      <p:pic>
        <p:nvPicPr>
          <p:cNvPr id="17" name="Picture 16" descr="A picture containing building, outdoor, road, old&#10;&#10;Description automatically generated">
            <a:extLst>
              <a:ext uri="{FF2B5EF4-FFF2-40B4-BE49-F238E27FC236}">
                <a16:creationId xmlns:a16="http://schemas.microsoft.com/office/drawing/2014/main" id="{B401F170-9B8F-840B-1BAA-49F4834E25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798" y="2729927"/>
            <a:ext cx="3168956" cy="2707456"/>
          </a:xfrm>
          <a:prstGeom prst="rect">
            <a:avLst/>
          </a:prstGeom>
        </p:spPr>
      </p:pic>
      <p:pic>
        <p:nvPicPr>
          <p:cNvPr id="20" name="Picture 19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3C46DBA9-9656-111C-DE27-BBA1D8D9B4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2" b="1829"/>
          <a:stretch/>
        </p:blipFill>
        <p:spPr>
          <a:xfrm>
            <a:off x="6453519" y="2729927"/>
            <a:ext cx="2324239" cy="292861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AE578B8-6AA7-D959-A236-27928F23E41C}"/>
              </a:ext>
            </a:extLst>
          </p:cNvPr>
          <p:cNvSpPr txBox="1"/>
          <p:nvPr/>
        </p:nvSpPr>
        <p:spPr>
          <a:xfrm>
            <a:off x="123656" y="2452583"/>
            <a:ext cx="2202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latin typeface="MS London" panose="020B0503020203020204" pitchFamily="34" charset="0"/>
              </a:rPr>
              <a:t>2 The Pantheon c1772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1F288F-60B2-C84B-0E90-089C6B36CF78}"/>
              </a:ext>
            </a:extLst>
          </p:cNvPr>
          <p:cNvSpPr txBox="1"/>
          <p:nvPr/>
        </p:nvSpPr>
        <p:spPr>
          <a:xfrm>
            <a:off x="2949862" y="2452582"/>
            <a:ext cx="2247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latin typeface="MS London" panose="020B0503020203020204" pitchFamily="34" charset="0"/>
              </a:rPr>
              <a:t>3 M&amp;S Pantheon 1938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3DE2ED-B00A-8FFE-2711-314BF7F48CDE}"/>
              </a:ext>
            </a:extLst>
          </p:cNvPr>
          <p:cNvSpPr txBox="1"/>
          <p:nvPr/>
        </p:nvSpPr>
        <p:spPr>
          <a:xfrm>
            <a:off x="8804208" y="2432690"/>
            <a:ext cx="2267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latin typeface="MS London" panose="020B0503020203020204" pitchFamily="34" charset="0"/>
              </a:rPr>
              <a:t>5 M&amp;S Pantheon 2008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B48BEC-B1B4-D409-A6E7-69A49BE8A648}"/>
              </a:ext>
            </a:extLst>
          </p:cNvPr>
          <p:cNvSpPr txBox="1"/>
          <p:nvPr/>
        </p:nvSpPr>
        <p:spPr>
          <a:xfrm>
            <a:off x="4448931" y="5641300"/>
            <a:ext cx="2108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chemeClr val="bg1"/>
                </a:solidFill>
                <a:latin typeface="MS London" panose="020B0503020203020204" pitchFamily="34" charset="0"/>
              </a:rPr>
              <a:t>3 The Pantheon 1937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854548-5F5A-01D9-A592-0D07D77873F3}"/>
              </a:ext>
            </a:extLst>
          </p:cNvPr>
          <p:cNvSpPr txBox="1"/>
          <p:nvPr/>
        </p:nvSpPr>
        <p:spPr>
          <a:xfrm>
            <a:off x="6427069" y="2441446"/>
            <a:ext cx="2108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latin typeface="MS London" panose="020B0503020203020204" pitchFamily="34" charset="0"/>
              </a:rPr>
              <a:t>4 The Pantheon 1937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0633D5-256E-3609-D06C-CC1A0FF862BC}"/>
              </a:ext>
            </a:extLst>
          </p:cNvPr>
          <p:cNvSpPr txBox="1"/>
          <p:nvPr/>
        </p:nvSpPr>
        <p:spPr>
          <a:xfrm>
            <a:off x="2607977" y="5792676"/>
            <a:ext cx="105347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buSzPts val="1000"/>
              <a:tabLst>
                <a:tab pos="457200" algn="l"/>
              </a:tabLst>
            </a:pPr>
            <a:r>
              <a:rPr lang="en-GB" sz="2600" b="1">
                <a:latin typeface="MS London" panose="020B0503020203020204" pitchFamily="34" charset="0"/>
              </a:rPr>
              <a:t>Old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E23374-8615-319E-FBBC-15AAEDA1153E}"/>
              </a:ext>
            </a:extLst>
          </p:cNvPr>
          <p:cNvSpPr txBox="1"/>
          <p:nvPr/>
        </p:nvSpPr>
        <p:spPr>
          <a:xfrm>
            <a:off x="8467381" y="5750446"/>
            <a:ext cx="105347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buSzPts val="1000"/>
              <a:tabLst>
                <a:tab pos="457200" algn="l"/>
              </a:tabLst>
            </a:pPr>
            <a:r>
              <a:rPr lang="en-GB" sz="2600" b="1">
                <a:latin typeface="MS London" panose="020B0503020203020204" pitchFamily="34" charset="0"/>
              </a:rPr>
              <a:t>New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EB5EF41-7657-0A46-DACE-F7F9A2D34E00}"/>
              </a:ext>
            </a:extLst>
          </p:cNvPr>
          <p:cNvGrpSpPr/>
          <p:nvPr/>
        </p:nvGrpSpPr>
        <p:grpSpPr>
          <a:xfrm rot="14846208">
            <a:off x="10371690" y="1029471"/>
            <a:ext cx="1230748" cy="1107105"/>
            <a:chOff x="3755637" y="1530626"/>
            <a:chExt cx="2704797" cy="260405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ABED0F7-E59A-6291-25E2-1C4F8260F9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521" t="45957" r="25153" b="43315"/>
            <a:stretch/>
          </p:blipFill>
          <p:spPr>
            <a:xfrm>
              <a:off x="3866321" y="1659835"/>
              <a:ext cx="2594113" cy="247484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C8AF532-D689-EA63-D212-89C6EF9688BF}"/>
                </a:ext>
              </a:extLst>
            </p:cNvPr>
            <p:cNvSpPr/>
            <p:nvPr/>
          </p:nvSpPr>
          <p:spPr>
            <a:xfrm>
              <a:off x="3755637" y="1530626"/>
              <a:ext cx="737453" cy="655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id="{E970BAB4-3C75-0DA6-9FC6-17950B4B9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62354">
            <a:off x="387537" y="1270452"/>
            <a:ext cx="1133475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DCBA80A-8615-8D8B-DEC0-E5B346F08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8439">
            <a:off x="9947997" y="5143096"/>
            <a:ext cx="1133475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78D113BC-7A3F-03E2-684C-51A13CF5BE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51" y="6106251"/>
            <a:ext cx="877839" cy="71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12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00727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5987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00727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941680" y="-25683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buSzPts val="1000"/>
              <a:tabLst>
                <a:tab pos="457200" algn="l"/>
              </a:tabLst>
            </a:pPr>
            <a:r>
              <a:rPr lang="en-GB" sz="1800">
                <a:latin typeface="MS London" panose="020B0503020203020204" pitchFamily="34" charset="0"/>
              </a:rPr>
              <a:t>You could include:</a:t>
            </a:r>
          </a:p>
          <a:p>
            <a:pPr lvl="0" fontAlgn="base">
              <a:buSzPts val="1000"/>
              <a:tabLst>
                <a:tab pos="457200" algn="l"/>
              </a:tabLst>
            </a:pPr>
            <a:endParaRPr lang="en-GB" sz="300">
              <a:latin typeface="MS London" panose="020B0503020203020204" pitchFamily="34" charset="0"/>
            </a:endParaRPr>
          </a:p>
          <a:p>
            <a:pPr marL="285750" lvl="0" indent="-285750" fontAlgn="base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>
                <a:latin typeface="MS London" panose="020B0503020203020204" pitchFamily="34" charset="0"/>
              </a:rPr>
              <a:t>Features that mean your building has a positive impact on the environment</a:t>
            </a:r>
          </a:p>
          <a:p>
            <a:pPr marL="285750" lvl="0" indent="-285750" fontAlgn="base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>
                <a:latin typeface="MS London" panose="020B0503020203020204" pitchFamily="34" charset="0"/>
              </a:rPr>
              <a:t>Ways that your building could help people in the community to meet/play/shop/recycle</a:t>
            </a:r>
          </a:p>
          <a:p>
            <a:pPr marL="285750" lvl="0" indent="-285750" fontAlgn="base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>
                <a:latin typeface="MS London" panose="020B0503020203020204" pitchFamily="34" charset="0"/>
              </a:rPr>
              <a:t>Take inspiration from the history of your local area or historic buildings nearby</a:t>
            </a:r>
            <a:endParaRPr lang="en-GB" sz="1800"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521773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Old and New and the Future!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EF4050-BC08-9254-CAE3-194591A3E7ED}"/>
              </a:ext>
            </a:extLst>
          </p:cNvPr>
          <p:cNvSpPr txBox="1"/>
          <p:nvPr/>
        </p:nvSpPr>
        <p:spPr>
          <a:xfrm>
            <a:off x="1780734" y="1424013"/>
            <a:ext cx="928841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buSzPts val="1000"/>
              <a:tabLst>
                <a:tab pos="457200" algn="l"/>
              </a:tabLst>
            </a:pPr>
            <a:r>
              <a:rPr lang="en-GB" sz="2600" b="1">
                <a:latin typeface="MS London" panose="020B0503020203020204" pitchFamily="34" charset="0"/>
              </a:rPr>
              <a:t>Design a shop or high street building for the future.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E578B8-6AA7-D959-A236-27928F23E41C}"/>
              </a:ext>
            </a:extLst>
          </p:cNvPr>
          <p:cNvSpPr txBox="1"/>
          <p:nvPr/>
        </p:nvSpPr>
        <p:spPr>
          <a:xfrm>
            <a:off x="805422" y="2731136"/>
            <a:ext cx="2202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chemeClr val="bg1"/>
                </a:solidFill>
                <a:latin typeface="MS London" panose="020B0503020203020204" pitchFamily="34" charset="0"/>
              </a:rPr>
              <a:t>2 The Pantheon c1772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B48BEC-B1B4-D409-A6E7-69A49BE8A648}"/>
              </a:ext>
            </a:extLst>
          </p:cNvPr>
          <p:cNvSpPr txBox="1"/>
          <p:nvPr/>
        </p:nvSpPr>
        <p:spPr>
          <a:xfrm>
            <a:off x="4448931" y="5641300"/>
            <a:ext cx="2108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chemeClr val="bg1"/>
                </a:solidFill>
                <a:latin typeface="MS London" panose="020B0503020203020204" pitchFamily="34" charset="0"/>
              </a:rPr>
              <a:t>3 The Pantheon 1937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EFC0E7-27F5-5693-2116-E9D630BFD15F}"/>
              </a:ext>
            </a:extLst>
          </p:cNvPr>
          <p:cNvGrpSpPr/>
          <p:nvPr/>
        </p:nvGrpSpPr>
        <p:grpSpPr>
          <a:xfrm>
            <a:off x="335611" y="2169297"/>
            <a:ext cx="5860209" cy="3676232"/>
            <a:chOff x="6476176" y="2538923"/>
            <a:chExt cx="5992432" cy="4477738"/>
          </a:xfrm>
        </p:grpSpPr>
        <p:pic>
          <p:nvPicPr>
            <p:cNvPr id="3" name="Picture 2" descr="M&amp;S unveils more green credentials in Newcastle">
              <a:extLst>
                <a:ext uri="{FF2B5EF4-FFF2-40B4-BE49-F238E27FC236}">
                  <a16:creationId xmlns:a16="http://schemas.microsoft.com/office/drawing/2014/main" id="{64CAD8D1-BFA7-55F5-D641-F3834682D4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68" t="4502" r="9348" b="8562"/>
            <a:stretch/>
          </p:blipFill>
          <p:spPr bwMode="auto">
            <a:xfrm>
              <a:off x="6476176" y="2538923"/>
              <a:ext cx="5452088" cy="397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467E6FF-E1A1-4628-42A6-EA54D1CA41B9}"/>
                </a:ext>
              </a:extLst>
            </p:cNvPr>
            <p:cNvSpPr txBox="1"/>
            <p:nvPr/>
          </p:nvSpPr>
          <p:spPr>
            <a:xfrm>
              <a:off x="10251061" y="6612757"/>
              <a:ext cx="2217547" cy="403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latin typeface="MS London" panose="020B0503020203020204" pitchFamily="34" charset="0"/>
                </a:rPr>
                <a:t>6 M&amp;S Newcastle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56B9DC7-C837-61B5-A6B4-895BE48BF6A3}"/>
              </a:ext>
            </a:extLst>
          </p:cNvPr>
          <p:cNvSpPr txBox="1"/>
          <p:nvPr/>
        </p:nvSpPr>
        <p:spPr>
          <a:xfrm>
            <a:off x="5958568" y="2257022"/>
            <a:ext cx="644983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buSzPts val="1000"/>
              <a:tabLst>
                <a:tab pos="457200" algn="l"/>
              </a:tabLst>
            </a:pPr>
            <a:r>
              <a:rPr lang="en-GB" sz="2600" b="1">
                <a:latin typeface="MS London" panose="020B0503020203020204" pitchFamily="34" charset="0"/>
              </a:rPr>
              <a:t>How can your building;</a:t>
            </a:r>
          </a:p>
          <a:p>
            <a:pPr lvl="0" fontAlgn="base">
              <a:buSzPts val="1000"/>
              <a:tabLst>
                <a:tab pos="457200" algn="l"/>
              </a:tabLst>
            </a:pPr>
            <a:endParaRPr lang="en-GB" sz="2600" b="1">
              <a:latin typeface="MS London" panose="020B0503020203020204" pitchFamily="34" charset="0"/>
            </a:endParaRPr>
          </a:p>
          <a:p>
            <a:pPr lvl="0" fontAlgn="base">
              <a:buSzPts val="1000"/>
              <a:tabLst>
                <a:tab pos="457200" algn="l"/>
              </a:tabLst>
            </a:pPr>
            <a:r>
              <a:rPr lang="en-GB" sz="2600" b="1">
                <a:latin typeface="MS London" panose="020B0503020203020204" pitchFamily="34" charset="0"/>
              </a:rPr>
              <a:t>Help the environment?</a:t>
            </a:r>
          </a:p>
          <a:p>
            <a:pPr lvl="0" fontAlgn="base">
              <a:buSzPts val="1000"/>
              <a:tabLst>
                <a:tab pos="457200" algn="l"/>
              </a:tabLst>
            </a:pPr>
            <a:endParaRPr lang="en-GB" sz="800" b="1">
              <a:latin typeface="MS London" panose="020B0503020203020204" pitchFamily="34" charset="0"/>
            </a:endParaRPr>
          </a:p>
          <a:p>
            <a:pPr lvl="0" fontAlgn="base">
              <a:buSzPts val="1000"/>
              <a:tabLst>
                <a:tab pos="457200" algn="l"/>
              </a:tabLst>
            </a:pPr>
            <a:r>
              <a:rPr lang="en-GB" sz="2600" b="1">
                <a:latin typeface="MS London" panose="020B0503020203020204" pitchFamily="34" charset="0"/>
              </a:rPr>
              <a:t>Help people to meet/play/shop/recycle?</a:t>
            </a:r>
          </a:p>
          <a:p>
            <a:pPr lvl="0" fontAlgn="base">
              <a:buSzPts val="1000"/>
              <a:tabLst>
                <a:tab pos="457200" algn="l"/>
              </a:tabLst>
            </a:pPr>
            <a:endParaRPr lang="en-GB" sz="800" b="1">
              <a:latin typeface="MS London" panose="020B0503020203020204" pitchFamily="34" charset="0"/>
            </a:endParaRPr>
          </a:p>
          <a:p>
            <a:pPr lvl="0" fontAlgn="base">
              <a:buSzPts val="1000"/>
              <a:tabLst>
                <a:tab pos="457200" algn="l"/>
              </a:tabLst>
            </a:pPr>
            <a:r>
              <a:rPr lang="en-GB" sz="2600" b="1">
                <a:latin typeface="MS London" panose="020B0503020203020204" pitchFamily="34" charset="0"/>
              </a:rPr>
              <a:t>Be inspired by the history of your area or historic buildings nearby?</a:t>
            </a:r>
            <a:endParaRPr lang="en-GB" sz="2600" b="1"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38C71C-0E35-FA8F-1FB4-005B6AECA2DE}"/>
              </a:ext>
            </a:extLst>
          </p:cNvPr>
          <p:cNvGrpSpPr/>
          <p:nvPr/>
        </p:nvGrpSpPr>
        <p:grpSpPr>
          <a:xfrm rot="2412972">
            <a:off x="11138635" y="1103637"/>
            <a:ext cx="531040" cy="1389274"/>
            <a:chOff x="2741844" y="1018762"/>
            <a:chExt cx="2027584" cy="46846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DE5A0A1-945F-FB94-D89A-6B2C2E2064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1140" t="61506" r="24801" b="22117"/>
            <a:stretch/>
          </p:blipFill>
          <p:spPr>
            <a:xfrm>
              <a:off x="2741845" y="1101614"/>
              <a:ext cx="2027583" cy="460181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F12FA47-A5EC-0587-40BB-A7151E446D80}"/>
                </a:ext>
              </a:extLst>
            </p:cNvPr>
            <p:cNvSpPr/>
            <p:nvPr/>
          </p:nvSpPr>
          <p:spPr>
            <a:xfrm>
              <a:off x="2741844" y="1018762"/>
              <a:ext cx="664607" cy="1446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3C752-D0DD-0918-38EF-561D20BFCADC}"/>
              </a:ext>
            </a:extLst>
          </p:cNvPr>
          <p:cNvGrpSpPr/>
          <p:nvPr/>
        </p:nvGrpSpPr>
        <p:grpSpPr>
          <a:xfrm rot="3462208">
            <a:off x="10804710" y="652286"/>
            <a:ext cx="541913" cy="1249474"/>
            <a:chOff x="8436364" y="1659835"/>
            <a:chExt cx="1137632" cy="247484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E8A6DEA-3B90-FDDF-838F-7F98537DFA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2969" t="36187" r="72423" b="46667"/>
            <a:stretch/>
          </p:blipFill>
          <p:spPr>
            <a:xfrm>
              <a:off x="8436364" y="1753429"/>
              <a:ext cx="1137632" cy="238125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D7386EE-2D4C-174C-819D-F83D358EBAD7}"/>
                </a:ext>
              </a:extLst>
            </p:cNvPr>
            <p:cNvSpPr/>
            <p:nvPr/>
          </p:nvSpPr>
          <p:spPr>
            <a:xfrm>
              <a:off x="8975035" y="1659835"/>
              <a:ext cx="598961" cy="407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99A45CA1-BC6F-6A36-5D7D-9923784C7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4683">
            <a:off x="5452483" y="5373370"/>
            <a:ext cx="1339930" cy="137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1CE3D336-67E6-46AC-5F69-C4D4DF6C44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51" y="6106251"/>
            <a:ext cx="877839" cy="71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96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00727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5987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00727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980795" y="-337384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800" b="1">
                <a:effectLst/>
                <a:latin typeface="MS London" panose="020B0503020203020204" pitchFamily="34" charset="0"/>
              </a:rPr>
              <a:t>Q: </a:t>
            </a:r>
            <a:r>
              <a:rPr lang="en-GB" sz="1800" b="0">
                <a:effectLst/>
                <a:latin typeface="MS London" panose="020B0503020203020204" pitchFamily="34" charset="0"/>
              </a:rPr>
              <a:t>Can you write or illustrate one thing you’ve learned using this pack?</a:t>
            </a:r>
          </a:p>
          <a:p>
            <a:r>
              <a:rPr lang="en-GB" sz="1800" b="0">
                <a:effectLst/>
                <a:latin typeface="MS London" panose="020B0503020203020204" pitchFamily="34" charset="0"/>
              </a:rPr>
              <a:t> </a:t>
            </a:r>
          </a:p>
          <a:p>
            <a:r>
              <a:rPr lang="en-GB" sz="1800" b="1">
                <a:effectLst/>
                <a:latin typeface="MS London" panose="020B0503020203020204" pitchFamily="34" charset="0"/>
              </a:rPr>
              <a:t>Q: </a:t>
            </a:r>
            <a:r>
              <a:rPr lang="en-GB" sz="1800" b="0">
                <a:effectLst/>
                <a:latin typeface="MS London" panose="020B0503020203020204" pitchFamily="34" charset="0"/>
              </a:rPr>
              <a:t>If you had the chance to talk to Turner what would you ask him and why?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862313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Talk to Turner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E578B8-6AA7-D959-A236-27928F23E41C}"/>
              </a:ext>
            </a:extLst>
          </p:cNvPr>
          <p:cNvSpPr txBox="1"/>
          <p:nvPr/>
        </p:nvSpPr>
        <p:spPr>
          <a:xfrm>
            <a:off x="805422" y="2731136"/>
            <a:ext cx="2202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chemeClr val="bg1"/>
                </a:solidFill>
                <a:latin typeface="MS London" panose="020B0503020203020204" pitchFamily="34" charset="0"/>
              </a:rPr>
              <a:t>2 The Pantheon c1772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B48BEC-B1B4-D409-A6E7-69A49BE8A648}"/>
              </a:ext>
            </a:extLst>
          </p:cNvPr>
          <p:cNvSpPr txBox="1"/>
          <p:nvPr/>
        </p:nvSpPr>
        <p:spPr>
          <a:xfrm>
            <a:off x="4448931" y="5641300"/>
            <a:ext cx="2108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chemeClr val="bg1"/>
                </a:solidFill>
                <a:latin typeface="MS London" panose="020B0503020203020204" pitchFamily="34" charset="0"/>
              </a:rPr>
              <a:t>3 The Pantheon 1937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4441F7-50A1-EAEE-91AA-85D39A86C6BC}"/>
              </a:ext>
            </a:extLst>
          </p:cNvPr>
          <p:cNvSpPr txBox="1"/>
          <p:nvPr/>
        </p:nvSpPr>
        <p:spPr>
          <a:xfrm>
            <a:off x="631776" y="2643587"/>
            <a:ext cx="1044416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latin typeface="MS London" panose="020B0503020203020204" pitchFamily="34" charset="0"/>
              </a:rPr>
              <a:t>Imagine you</a:t>
            </a:r>
            <a:r>
              <a:rPr lang="en-GB" sz="3600" b="1">
                <a:effectLst/>
                <a:latin typeface="MS London" panose="020B0503020203020204" pitchFamily="34" charset="0"/>
              </a:rPr>
              <a:t> had the chance to talk to Turner, what would you ask him and why?</a:t>
            </a:r>
          </a:p>
          <a:p>
            <a:endParaRPr lang="en-GB" sz="2600" b="1">
              <a:effectLst/>
              <a:latin typeface="MS London" panose="020B0503020203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AF3C563-7D91-CCC9-74BD-7CECBD70D32A}"/>
              </a:ext>
            </a:extLst>
          </p:cNvPr>
          <p:cNvGrpSpPr/>
          <p:nvPr/>
        </p:nvGrpSpPr>
        <p:grpSpPr>
          <a:xfrm rot="15621275">
            <a:off x="1161158" y="3581898"/>
            <a:ext cx="890494" cy="2227901"/>
            <a:chOff x="8436364" y="1659835"/>
            <a:chExt cx="1137632" cy="24748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5482241-C8B2-1F40-F867-B49D10A4F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969" t="36187" r="72423" b="46667"/>
            <a:stretch/>
          </p:blipFill>
          <p:spPr>
            <a:xfrm>
              <a:off x="8436364" y="1753429"/>
              <a:ext cx="1137632" cy="238125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556E8C3-BF19-2861-5D01-39D6CCB9CA0C}"/>
                </a:ext>
              </a:extLst>
            </p:cNvPr>
            <p:cNvSpPr/>
            <p:nvPr/>
          </p:nvSpPr>
          <p:spPr>
            <a:xfrm>
              <a:off x="8975035" y="1659835"/>
              <a:ext cx="598961" cy="407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FD70C74-4C7B-8A8B-0999-9ABCFDC480F8}"/>
              </a:ext>
            </a:extLst>
          </p:cNvPr>
          <p:cNvGrpSpPr/>
          <p:nvPr/>
        </p:nvGrpSpPr>
        <p:grpSpPr>
          <a:xfrm rot="1040491" flipH="1" flipV="1">
            <a:off x="2123335" y="4274968"/>
            <a:ext cx="661726" cy="1765940"/>
            <a:chOff x="2741844" y="1018762"/>
            <a:chExt cx="2027584" cy="468467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EAC0DC5-B821-8A04-4FE8-83DDEE98BC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1140" t="61506" r="24801" b="22117"/>
            <a:stretch/>
          </p:blipFill>
          <p:spPr>
            <a:xfrm>
              <a:off x="2741845" y="1101614"/>
              <a:ext cx="2027583" cy="460181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B20880E-93F4-454D-17D3-F91F6F25C3B0}"/>
                </a:ext>
              </a:extLst>
            </p:cNvPr>
            <p:cNvSpPr/>
            <p:nvPr/>
          </p:nvSpPr>
          <p:spPr>
            <a:xfrm>
              <a:off x="2741844" y="1018762"/>
              <a:ext cx="664607" cy="1446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245474C-6D60-0BB4-702E-2EB07E509D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399" t="44561" r="63223" b="38932"/>
          <a:stretch/>
        </p:blipFill>
        <p:spPr>
          <a:xfrm>
            <a:off x="9528293" y="944739"/>
            <a:ext cx="2306120" cy="1600437"/>
          </a:xfrm>
          <a:prstGeom prst="rect">
            <a:avLst/>
          </a:prstGeom>
        </p:spPr>
      </p:pic>
      <p:pic>
        <p:nvPicPr>
          <p:cNvPr id="12" name="Picture 1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9B628FCC-33B4-BE47-F20F-D7D238DE36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51" y="6106251"/>
            <a:ext cx="877839" cy="71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03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1011727" y="-520670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1030302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Learning Objectives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CC8D15-3202-38DB-BB4A-46FF73D57D5C}"/>
              </a:ext>
            </a:extLst>
          </p:cNvPr>
          <p:cNvSpPr txBox="1"/>
          <p:nvPr/>
        </p:nvSpPr>
        <p:spPr>
          <a:xfrm>
            <a:off x="1151467" y="2421032"/>
            <a:ext cx="10397066" cy="2385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800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Gain knowledge about JMW Turner’s work.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800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 and use painting and drawing techniques used by JMW Turner.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2800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 and use some subject terminology such as </a:t>
            </a:r>
            <a:r>
              <a:rPr lang="en-GB" sz="2800" i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watercolour, </a:t>
            </a:r>
            <a:r>
              <a:rPr lang="en-GB" sz="2800" i="1" err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GB" sz="2800" i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i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plein air, washes, sketch, tone.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01A91DD-89FC-7447-18A3-3244AC83FFF7}"/>
              </a:ext>
            </a:extLst>
          </p:cNvPr>
          <p:cNvGrpSpPr/>
          <p:nvPr/>
        </p:nvGrpSpPr>
        <p:grpSpPr>
          <a:xfrm rot="15449879">
            <a:off x="9958580" y="827027"/>
            <a:ext cx="1455645" cy="1543213"/>
            <a:chOff x="3755637" y="1530626"/>
            <a:chExt cx="2704797" cy="26040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A17ADD9-DD95-DDD5-A8E5-9E806474F9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521" t="45957" r="25153" b="43315"/>
            <a:stretch/>
          </p:blipFill>
          <p:spPr>
            <a:xfrm>
              <a:off x="3866321" y="1659835"/>
              <a:ext cx="2594113" cy="247484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5C0BB4E-F4DC-17C5-5C76-D6C4CF705B18}"/>
                </a:ext>
              </a:extLst>
            </p:cNvPr>
            <p:cNvSpPr/>
            <p:nvPr/>
          </p:nvSpPr>
          <p:spPr>
            <a:xfrm>
              <a:off x="3755637" y="1530626"/>
              <a:ext cx="737453" cy="655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Picture 7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1EEA5A0B-46F0-3B44-CCB8-0D93C1117D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51" y="6106251"/>
            <a:ext cx="877839" cy="71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59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1011727" y="-520670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room, scene, gallery, indoor&#10;&#10;Description automatically generated">
            <a:extLst>
              <a:ext uri="{FF2B5EF4-FFF2-40B4-BE49-F238E27FC236}">
                <a16:creationId xmlns:a16="http://schemas.microsoft.com/office/drawing/2014/main" id="{019071ED-E396-1AE5-FF37-8CE487380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9" t="17134" r="19661" b="20617"/>
          <a:stretch/>
        </p:blipFill>
        <p:spPr>
          <a:xfrm>
            <a:off x="3221264" y="0"/>
            <a:ext cx="5802370" cy="690208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BCFA952-C885-7613-FAE2-8818A7E8F347}"/>
              </a:ext>
            </a:extLst>
          </p:cNvPr>
          <p:cNvGrpSpPr/>
          <p:nvPr/>
        </p:nvGrpSpPr>
        <p:grpSpPr>
          <a:xfrm rot="15475573">
            <a:off x="545050" y="4088128"/>
            <a:ext cx="854479" cy="1387594"/>
            <a:chOff x="8436361" y="1659835"/>
            <a:chExt cx="1137635" cy="24748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6E71675-312A-9124-9095-DEBA307D3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969" t="36187" r="72423" b="46667"/>
            <a:stretch/>
          </p:blipFill>
          <p:spPr>
            <a:xfrm>
              <a:off x="8436361" y="1753429"/>
              <a:ext cx="1137632" cy="238125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824BA41-82A5-6104-536B-99F251102EBD}"/>
                </a:ext>
              </a:extLst>
            </p:cNvPr>
            <p:cNvSpPr/>
            <p:nvPr/>
          </p:nvSpPr>
          <p:spPr>
            <a:xfrm>
              <a:off x="8975035" y="1659835"/>
              <a:ext cx="598961" cy="407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0FE3859-099E-0C05-8F41-60E3B0FB4C34}"/>
              </a:ext>
            </a:extLst>
          </p:cNvPr>
          <p:cNvGrpSpPr/>
          <p:nvPr/>
        </p:nvGrpSpPr>
        <p:grpSpPr>
          <a:xfrm rot="13297844">
            <a:off x="1566207" y="3979260"/>
            <a:ext cx="623334" cy="1449716"/>
            <a:chOff x="2741844" y="1018762"/>
            <a:chExt cx="2027584" cy="46846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0E82A78-F24F-696E-E43D-D9CEEA0AF7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1140" t="61506" r="24801" b="22117"/>
            <a:stretch/>
          </p:blipFill>
          <p:spPr>
            <a:xfrm>
              <a:off x="2741845" y="1101614"/>
              <a:ext cx="2027583" cy="460181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16A3CA8-EABB-7499-FB97-D11A1776376F}"/>
                </a:ext>
              </a:extLst>
            </p:cNvPr>
            <p:cNvSpPr/>
            <p:nvPr/>
          </p:nvSpPr>
          <p:spPr>
            <a:xfrm>
              <a:off x="2741844" y="1018762"/>
              <a:ext cx="664607" cy="1446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9" name="Picture 8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AD2CCA49-3974-EB3E-E7C6-A4F07A77DF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51" y="6106251"/>
            <a:ext cx="877839" cy="71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74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1011727" y="-520670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1030302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What can you see?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CA812-6B9E-5052-5689-83CD09A02C45}"/>
              </a:ext>
            </a:extLst>
          </p:cNvPr>
          <p:cNvSpPr txBox="1"/>
          <p:nvPr/>
        </p:nvSpPr>
        <p:spPr>
          <a:xfrm>
            <a:off x="1128414" y="2634902"/>
            <a:ext cx="10786533" cy="2269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can you see?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 you think has happened?</a:t>
            </a:r>
            <a:endParaRPr lang="en-GB" sz="2800">
              <a:latin typeface="MS London" panose="020B0503020203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 you think happened to the building next?</a:t>
            </a:r>
            <a:r>
              <a:rPr lang="en-GB" sz="3200" i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9679AD8-A760-1F7C-459B-905DF74A9D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99" t="44561" r="63223" b="38932"/>
          <a:stretch/>
        </p:blipFill>
        <p:spPr>
          <a:xfrm>
            <a:off x="2168466" y="4743712"/>
            <a:ext cx="1589427" cy="110305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A472C0D-785B-553E-BCF1-8E1BC52F54F7}"/>
              </a:ext>
            </a:extLst>
          </p:cNvPr>
          <p:cNvGrpSpPr/>
          <p:nvPr/>
        </p:nvGrpSpPr>
        <p:grpSpPr>
          <a:xfrm rot="15449879">
            <a:off x="9459174" y="730083"/>
            <a:ext cx="1200320" cy="1262639"/>
            <a:chOff x="3755637" y="1530626"/>
            <a:chExt cx="2704797" cy="260405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CB3FC92-15C1-37C3-2CD6-4AD3E147FA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8521" t="45957" r="25153" b="43315"/>
            <a:stretch/>
          </p:blipFill>
          <p:spPr>
            <a:xfrm>
              <a:off x="3866321" y="1659835"/>
              <a:ext cx="2594113" cy="2474844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3545495-50C5-20DC-E5BC-E3A863DEB0E3}"/>
                </a:ext>
              </a:extLst>
            </p:cNvPr>
            <p:cNvSpPr/>
            <p:nvPr/>
          </p:nvSpPr>
          <p:spPr>
            <a:xfrm>
              <a:off x="3755637" y="1530626"/>
              <a:ext cx="737453" cy="655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Picture 2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7C116E49-2FEC-54AB-DFDF-24F2142DE8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51" y="6106251"/>
            <a:ext cx="877839" cy="71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57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1011727" y="-520670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1030302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What can you see?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CA812-6B9E-5052-5689-83CD09A02C45}"/>
              </a:ext>
            </a:extLst>
          </p:cNvPr>
          <p:cNvSpPr txBox="1"/>
          <p:nvPr/>
        </p:nvSpPr>
        <p:spPr>
          <a:xfrm>
            <a:off x="1066802" y="2521757"/>
            <a:ext cx="10915880" cy="2503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colours can you see?</a:t>
            </a:r>
            <a:r>
              <a:rPr lang="en-GB" sz="2600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time of year do you think it is?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materials do you think Turner used to make this picture?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do you think he was when he made it?</a:t>
            </a:r>
            <a:endParaRPr lang="en-GB" sz="2600" b="1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0430C9-1194-CB09-4DDC-562CBB50CB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99" t="44561" r="63223" b="38932"/>
          <a:stretch/>
        </p:blipFill>
        <p:spPr>
          <a:xfrm>
            <a:off x="9374229" y="4177839"/>
            <a:ext cx="1589427" cy="110305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00576F6-A847-F9D0-CB2D-9C70F8BC8075}"/>
              </a:ext>
            </a:extLst>
          </p:cNvPr>
          <p:cNvGrpSpPr/>
          <p:nvPr/>
        </p:nvGrpSpPr>
        <p:grpSpPr>
          <a:xfrm rot="15449879">
            <a:off x="9459174" y="730083"/>
            <a:ext cx="1200320" cy="1262639"/>
            <a:chOff x="3755637" y="1530626"/>
            <a:chExt cx="2704797" cy="260405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15697D3-D626-1609-EEDA-2C97911011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8521" t="45957" r="25153" b="43315"/>
            <a:stretch/>
          </p:blipFill>
          <p:spPr>
            <a:xfrm>
              <a:off x="3866321" y="1659835"/>
              <a:ext cx="2594113" cy="247484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6417454-57A7-35AF-164E-692C59159266}"/>
                </a:ext>
              </a:extLst>
            </p:cNvPr>
            <p:cNvSpPr/>
            <p:nvPr/>
          </p:nvSpPr>
          <p:spPr>
            <a:xfrm>
              <a:off x="3755637" y="1530626"/>
              <a:ext cx="737453" cy="655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6606A12-5FF4-3A94-1A11-AB1691561DB5}"/>
              </a:ext>
            </a:extLst>
          </p:cNvPr>
          <p:cNvGrpSpPr/>
          <p:nvPr/>
        </p:nvGrpSpPr>
        <p:grpSpPr>
          <a:xfrm rot="15759057">
            <a:off x="2017405" y="4719236"/>
            <a:ext cx="854479" cy="1387594"/>
            <a:chOff x="8436361" y="1659835"/>
            <a:chExt cx="1137635" cy="247484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D85D002-0BCC-80CE-4AE9-95A9309F38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969" t="36187" r="72423" b="46667"/>
            <a:stretch/>
          </p:blipFill>
          <p:spPr>
            <a:xfrm>
              <a:off x="8436361" y="1753429"/>
              <a:ext cx="1137632" cy="238125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3ECBB67-9E7C-E3C3-8D24-A2132409E680}"/>
                </a:ext>
              </a:extLst>
            </p:cNvPr>
            <p:cNvSpPr/>
            <p:nvPr/>
          </p:nvSpPr>
          <p:spPr>
            <a:xfrm>
              <a:off x="8975035" y="1659835"/>
              <a:ext cx="598961" cy="407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3DCBEB3-EE59-5501-95AE-76441F48E228}"/>
              </a:ext>
            </a:extLst>
          </p:cNvPr>
          <p:cNvGrpSpPr/>
          <p:nvPr/>
        </p:nvGrpSpPr>
        <p:grpSpPr>
          <a:xfrm rot="13297844">
            <a:off x="2935116" y="4764840"/>
            <a:ext cx="623334" cy="1449716"/>
            <a:chOff x="2741844" y="1018762"/>
            <a:chExt cx="2027584" cy="468467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3F66867-CCF2-0C37-C389-85E7F911C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1140" t="61506" r="24801" b="22117"/>
            <a:stretch/>
          </p:blipFill>
          <p:spPr>
            <a:xfrm>
              <a:off x="2741845" y="1101614"/>
              <a:ext cx="2027583" cy="4601818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8422AE8-9BE1-87AA-DB50-0E0923F5E7FD}"/>
                </a:ext>
              </a:extLst>
            </p:cNvPr>
            <p:cNvSpPr/>
            <p:nvPr/>
          </p:nvSpPr>
          <p:spPr>
            <a:xfrm>
              <a:off x="2741844" y="1018762"/>
              <a:ext cx="664607" cy="1446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Picture 2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13366F38-F69E-A0FC-FD1B-B806D405FF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51" y="6106251"/>
            <a:ext cx="877839" cy="71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07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1011727" y="-520670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1030302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What can you see?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CA812-6B9E-5052-5689-83CD09A02C45}"/>
              </a:ext>
            </a:extLst>
          </p:cNvPr>
          <p:cNvSpPr txBox="1"/>
          <p:nvPr/>
        </p:nvSpPr>
        <p:spPr>
          <a:xfrm>
            <a:off x="786688" y="2462681"/>
            <a:ext cx="10961986" cy="2829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areas are light and </a:t>
            </a:r>
            <a:r>
              <a:rPr lang="en-GB" sz="26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</a:t>
            </a: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dark?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 you think Turner did differently when he painted the lighter and darker areas?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the differences in the way Turner has painted the foreground and the background?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7F74020-D439-F5E2-9F8A-1580DDACF1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625" t="24364" r="27750" b="60322"/>
          <a:stretch/>
        </p:blipFill>
        <p:spPr>
          <a:xfrm>
            <a:off x="9390589" y="1251751"/>
            <a:ext cx="1047133" cy="1361661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778DDB05-71E0-AB2A-4C51-6BD5B019F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199" y="4293224"/>
            <a:ext cx="1133475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660AFCD1-C60F-BCF7-EF34-4353ECC40F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51" y="6106251"/>
            <a:ext cx="877839" cy="71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66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1011727" y="-520670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1030302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Watch the film…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CA812-6B9E-5052-5689-83CD09A02C45}"/>
              </a:ext>
            </a:extLst>
          </p:cNvPr>
          <p:cNvSpPr txBox="1"/>
          <p:nvPr/>
        </p:nvSpPr>
        <p:spPr>
          <a:xfrm>
            <a:off x="517535" y="2358884"/>
            <a:ext cx="11695776" cy="3194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6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of the techniques that we’ve discussed did you notice?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6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has seeing the painting close-up made you think differently about it?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surprised you?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6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you have any questions?</a:t>
            </a:r>
            <a:endParaRPr lang="en-GB" sz="2600" b="1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DB5B611-CA7F-CC67-EE90-9037A75557CB}"/>
              </a:ext>
            </a:extLst>
          </p:cNvPr>
          <p:cNvGrpSpPr/>
          <p:nvPr/>
        </p:nvGrpSpPr>
        <p:grpSpPr>
          <a:xfrm rot="16200000">
            <a:off x="10668824" y="1508497"/>
            <a:ext cx="1121583" cy="1187401"/>
            <a:chOff x="3755637" y="1530626"/>
            <a:chExt cx="2704797" cy="260405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8B0F13F-F89E-E1F0-2BE3-D62B56D8D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521" t="45957" r="25153" b="43315"/>
            <a:stretch/>
          </p:blipFill>
          <p:spPr>
            <a:xfrm>
              <a:off x="3866321" y="1659835"/>
              <a:ext cx="2594113" cy="247484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4CBDBF3-3E69-1680-6CB7-578D8629ACD4}"/>
                </a:ext>
              </a:extLst>
            </p:cNvPr>
            <p:cNvSpPr/>
            <p:nvPr/>
          </p:nvSpPr>
          <p:spPr>
            <a:xfrm>
              <a:off x="3755637" y="1530626"/>
              <a:ext cx="737453" cy="655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2E726DD-20D8-8217-D680-77687AF037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99" t="44561" r="63223" b="38932"/>
          <a:stretch/>
        </p:blipFill>
        <p:spPr>
          <a:xfrm>
            <a:off x="5785873" y="4463212"/>
            <a:ext cx="1159099" cy="804410"/>
          </a:xfrm>
          <a:prstGeom prst="rect">
            <a:avLst/>
          </a:prstGeom>
        </p:spPr>
      </p:pic>
      <p:pic>
        <p:nvPicPr>
          <p:cNvPr id="3" name="Picture 2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D36BD25D-B9FC-D9A6-2ECA-7EA9D8E5CE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51" y="6106251"/>
            <a:ext cx="877839" cy="71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78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1011727" y="-520670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1030302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Create a Scene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CA812-6B9E-5052-5689-83CD09A02C45}"/>
              </a:ext>
            </a:extLst>
          </p:cNvPr>
          <p:cNvSpPr txBox="1"/>
          <p:nvPr/>
        </p:nvSpPr>
        <p:spPr>
          <a:xfrm>
            <a:off x="592204" y="2149752"/>
            <a:ext cx="10812648" cy="3696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latin typeface="MS London" panose="020B0503020203020204" pitchFamily="34" charset="0"/>
              </a:rPr>
              <a:t>Write and illustrate a short story or cartoon that includes your own version of the painting.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800" b="1">
              <a:latin typeface="MS London" panose="020B0503020203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latin typeface="MS London" panose="020B0503020203020204" pitchFamily="34" charset="0"/>
              </a:rPr>
              <a:t>You could think about…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latin typeface="MS London" panose="020B0503020203020204" pitchFamily="34" charset="0"/>
              </a:rPr>
              <a:t>Who are the figures in the painting?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latin typeface="MS London" panose="020B0503020203020204" pitchFamily="34" charset="0"/>
              </a:rPr>
              <a:t>What happened to Turner on the day he painted the scene?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latin typeface="MS London" panose="020B0503020203020204" pitchFamily="34" charset="0"/>
              </a:rPr>
              <a:t>How did the fire start?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8D29D6A-D5CD-48CA-4874-960ED699A20A}"/>
              </a:ext>
            </a:extLst>
          </p:cNvPr>
          <p:cNvGrpSpPr/>
          <p:nvPr/>
        </p:nvGrpSpPr>
        <p:grpSpPr>
          <a:xfrm rot="2412972">
            <a:off x="10668526" y="733718"/>
            <a:ext cx="722656" cy="1580319"/>
            <a:chOff x="2741844" y="1018762"/>
            <a:chExt cx="2027584" cy="468467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C9AC179-5294-B844-D858-AEA7D8E1A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1140" t="61506" r="24801" b="22117"/>
            <a:stretch/>
          </p:blipFill>
          <p:spPr>
            <a:xfrm>
              <a:off x="2741845" y="1101614"/>
              <a:ext cx="2027583" cy="460181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506186E-62FC-3A85-5747-167C69FFEC26}"/>
                </a:ext>
              </a:extLst>
            </p:cNvPr>
            <p:cNvSpPr/>
            <p:nvPr/>
          </p:nvSpPr>
          <p:spPr>
            <a:xfrm>
              <a:off x="2741844" y="1018762"/>
              <a:ext cx="664607" cy="1446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82B90C9-CE94-D2B3-DF01-4170F34CEDC6}"/>
              </a:ext>
            </a:extLst>
          </p:cNvPr>
          <p:cNvGrpSpPr/>
          <p:nvPr/>
        </p:nvGrpSpPr>
        <p:grpSpPr>
          <a:xfrm rot="3462208">
            <a:off x="9844403" y="649663"/>
            <a:ext cx="737453" cy="1421295"/>
            <a:chOff x="8436364" y="1659835"/>
            <a:chExt cx="1137632" cy="247484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A604785-1061-DF21-B25A-0473F73B3C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969" t="36187" r="72423" b="46667"/>
            <a:stretch/>
          </p:blipFill>
          <p:spPr>
            <a:xfrm>
              <a:off x="8436364" y="1753429"/>
              <a:ext cx="1137632" cy="2381250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4CE8BEB-EB48-CBBB-514F-1EEA3B0C87D7}"/>
                </a:ext>
              </a:extLst>
            </p:cNvPr>
            <p:cNvSpPr/>
            <p:nvPr/>
          </p:nvSpPr>
          <p:spPr>
            <a:xfrm>
              <a:off x="8975035" y="1659835"/>
              <a:ext cx="598961" cy="407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600CC014-53DB-1A3F-ABFB-4412D14DFC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625" t="29541" r="27750" b="60322"/>
          <a:stretch/>
        </p:blipFill>
        <p:spPr>
          <a:xfrm rot="10800000">
            <a:off x="9931697" y="3191535"/>
            <a:ext cx="1125788" cy="969062"/>
          </a:xfrm>
          <a:prstGeom prst="rect">
            <a:avLst/>
          </a:prstGeom>
        </p:spPr>
      </p:pic>
      <p:pic>
        <p:nvPicPr>
          <p:cNvPr id="3" name="Picture 2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405104E8-E01D-3DC6-4963-693413115E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51" y="6106251"/>
            <a:ext cx="877839" cy="71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68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1021628" y="-52067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1030302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Paint like Turner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6F17767-4D3F-CE5A-D567-18B4BB51DA10}"/>
              </a:ext>
            </a:extLst>
          </p:cNvPr>
          <p:cNvGrpSpPr/>
          <p:nvPr/>
        </p:nvGrpSpPr>
        <p:grpSpPr>
          <a:xfrm>
            <a:off x="231886" y="2266312"/>
            <a:ext cx="11728226" cy="2961003"/>
            <a:chOff x="258336" y="2104607"/>
            <a:chExt cx="11728226" cy="296100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462B22E-3F62-3145-BA50-0B2CCBBDFD67}"/>
                </a:ext>
              </a:extLst>
            </p:cNvPr>
            <p:cNvSpPr/>
            <p:nvPr/>
          </p:nvSpPr>
          <p:spPr>
            <a:xfrm>
              <a:off x="5977217" y="3244334"/>
              <a:ext cx="2904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/>
                <a:t>  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A550CA1-AD44-CE36-C340-86EC71607A75}"/>
                </a:ext>
              </a:extLst>
            </p:cNvPr>
            <p:cNvSpPr/>
            <p:nvPr/>
          </p:nvSpPr>
          <p:spPr>
            <a:xfrm>
              <a:off x="5977217" y="3244334"/>
              <a:ext cx="2904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/>
                <a:t>  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FCA812-6B9E-5052-5689-83CD09A02C45}"/>
                </a:ext>
              </a:extLst>
            </p:cNvPr>
            <p:cNvSpPr txBox="1"/>
            <p:nvPr/>
          </p:nvSpPr>
          <p:spPr>
            <a:xfrm>
              <a:off x="258336" y="2104607"/>
              <a:ext cx="11728226" cy="29610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07000"/>
                </a:lnSpc>
                <a:spcAft>
                  <a:spcPts val="800"/>
                </a:spcAft>
              </a:pPr>
              <a:r>
                <a:rPr lang="en-GB" sz="2600" b="1">
                  <a:effectLst/>
                  <a:latin typeface="MS London" panose="020B0503020203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Take your sketchbook outside. </a:t>
              </a:r>
            </a:p>
            <a:p>
              <a:pPr lvl="0">
                <a:lnSpc>
                  <a:spcPct val="107000"/>
                </a:lnSpc>
                <a:spcAft>
                  <a:spcPts val="800"/>
                </a:spcAft>
              </a:pPr>
              <a:r>
                <a:rPr lang="en-GB" sz="2600" b="1">
                  <a:effectLst/>
                  <a:latin typeface="MS London" panose="020B0503020203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Choose a view or building to sketch.</a:t>
              </a:r>
            </a:p>
            <a:p>
              <a:pPr lvl="0">
                <a:lnSpc>
                  <a:spcPct val="107000"/>
                </a:lnSpc>
                <a:spcAft>
                  <a:spcPts val="800"/>
                </a:spcAft>
              </a:pPr>
              <a:r>
                <a:rPr lang="en-GB" sz="2600" b="1">
                  <a:latin typeface="MS London" panose="020B0503020203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Mix colours in your sketchbook.</a:t>
              </a:r>
              <a:r>
                <a:rPr lang="en-GB" sz="2600" b="1">
                  <a:effectLst/>
                  <a:latin typeface="MS London" panose="020B0503020203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lvl="0">
                <a:lnSpc>
                  <a:spcPct val="107000"/>
                </a:lnSpc>
              </a:pPr>
              <a:r>
                <a:rPr lang="en-GB" sz="2600" b="1">
                  <a:effectLst/>
                  <a:latin typeface="MS London" panose="020B0503020203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Practice painting using a wet brush and small amounts of paint. </a:t>
              </a:r>
            </a:p>
            <a:p>
              <a:pPr lvl="0">
                <a:lnSpc>
                  <a:spcPct val="107000"/>
                </a:lnSpc>
              </a:pPr>
              <a:endParaRPr lang="en-GB" sz="8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lvl="0">
                <a:lnSpc>
                  <a:spcPct val="107000"/>
                </a:lnSpc>
              </a:pPr>
              <a:r>
                <a:rPr lang="en-GB" sz="2600" b="1">
                  <a:latin typeface="MS London" panose="020B0503020203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T</a:t>
              </a:r>
              <a:r>
                <a:rPr lang="en-GB" sz="2600" b="1">
                  <a:effectLst/>
                  <a:latin typeface="MS London" panose="020B0503020203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ry painting stronger colours layered over lighter ones.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n-GB" sz="1800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313CB67-4023-018C-C2AA-F5851738F297}"/>
                </a:ext>
              </a:extLst>
            </p:cNvPr>
            <p:cNvGrpSpPr/>
            <p:nvPr/>
          </p:nvGrpSpPr>
          <p:grpSpPr>
            <a:xfrm rot="17713932" flipH="1">
              <a:off x="781226" y="2921509"/>
              <a:ext cx="404496" cy="455084"/>
              <a:chOff x="1848679" y="2325757"/>
              <a:chExt cx="2653747" cy="2385392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85014A2C-CAC8-3B9C-6D64-3BA490547A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7994" t="31514" r="56937" b="60121"/>
              <a:stretch/>
            </p:blipFill>
            <p:spPr>
              <a:xfrm>
                <a:off x="2007704" y="2325757"/>
                <a:ext cx="2494722" cy="2315818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4B4C0F2-67BC-61AD-4DFB-DF1FF66B7284}"/>
                  </a:ext>
                </a:extLst>
              </p:cNvPr>
              <p:cNvSpPr/>
              <p:nvPr/>
            </p:nvSpPr>
            <p:spPr>
              <a:xfrm>
                <a:off x="1848679" y="3796749"/>
                <a:ext cx="914400" cy="914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E80E330-3EFC-55CC-959B-D8386DEB33D4}"/>
                </a:ext>
              </a:extLst>
            </p:cNvPr>
            <p:cNvGrpSpPr/>
            <p:nvPr/>
          </p:nvGrpSpPr>
          <p:grpSpPr>
            <a:xfrm rot="17713932" flipH="1">
              <a:off x="757011" y="3446048"/>
              <a:ext cx="404496" cy="455084"/>
              <a:chOff x="1848679" y="2325757"/>
              <a:chExt cx="2653747" cy="238539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7F528F7-E592-0802-C9BF-6E531D642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7994" t="31514" r="56937" b="60121"/>
              <a:stretch/>
            </p:blipFill>
            <p:spPr>
              <a:xfrm>
                <a:off x="2007704" y="2325757"/>
                <a:ext cx="2494722" cy="2315818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40487AE-CD84-C041-1610-8E40EB02D81D}"/>
                  </a:ext>
                </a:extLst>
              </p:cNvPr>
              <p:cNvSpPr/>
              <p:nvPr/>
            </p:nvSpPr>
            <p:spPr>
              <a:xfrm>
                <a:off x="1848679" y="3796749"/>
                <a:ext cx="914400" cy="914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CC5E9D1-C965-49EB-C699-735C318F2150}"/>
                </a:ext>
              </a:extLst>
            </p:cNvPr>
            <p:cNvGrpSpPr/>
            <p:nvPr/>
          </p:nvGrpSpPr>
          <p:grpSpPr>
            <a:xfrm rot="17713932" flipH="1">
              <a:off x="770055" y="4055092"/>
              <a:ext cx="404496" cy="455084"/>
              <a:chOff x="1848679" y="2325757"/>
              <a:chExt cx="2653747" cy="238539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D468A46-4104-9343-19E6-B7EF734923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7994" t="31514" r="56937" b="60121"/>
              <a:stretch/>
            </p:blipFill>
            <p:spPr>
              <a:xfrm>
                <a:off x="2007704" y="2325757"/>
                <a:ext cx="2494722" cy="2315818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3AB552A-19CD-0C8A-3FBD-A2A2A4139FD8}"/>
                  </a:ext>
                </a:extLst>
              </p:cNvPr>
              <p:cNvSpPr/>
              <p:nvPr/>
            </p:nvSpPr>
            <p:spPr>
              <a:xfrm>
                <a:off x="1848679" y="3796749"/>
                <a:ext cx="914400" cy="914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14B275-8DB4-BE02-E23D-C78809DE606E}"/>
              </a:ext>
            </a:extLst>
          </p:cNvPr>
          <p:cNvGrpSpPr/>
          <p:nvPr/>
        </p:nvGrpSpPr>
        <p:grpSpPr>
          <a:xfrm rot="5191334">
            <a:off x="10022447" y="721812"/>
            <a:ext cx="993213" cy="1680132"/>
            <a:chOff x="8436364" y="1659835"/>
            <a:chExt cx="1137632" cy="247484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F2C9803-F881-9410-3A21-848659E1B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969" t="36187" r="72423" b="46667"/>
            <a:stretch/>
          </p:blipFill>
          <p:spPr>
            <a:xfrm>
              <a:off x="8436364" y="1753429"/>
              <a:ext cx="1137632" cy="238125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6621E1C-BDA6-97E3-4EE8-25B37D145383}"/>
                </a:ext>
              </a:extLst>
            </p:cNvPr>
            <p:cNvSpPr/>
            <p:nvPr/>
          </p:nvSpPr>
          <p:spPr>
            <a:xfrm>
              <a:off x="8975035" y="1659835"/>
              <a:ext cx="598961" cy="407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4" name="Picture 23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AEC94D96-B866-28AB-A197-71FEBADE22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51" y="6106251"/>
            <a:ext cx="877839" cy="71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840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509842e-53a5-4bb7-bc73-44700463a8be" xsi:nil="true"/>
    <lcf76f155ced4ddcb4097134ff3c332f xmlns="b409bf46-b67d-4a06-9d8c-c85409b9eb8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E09B30B5B8CC478F730F47926091CF" ma:contentTypeVersion="17" ma:contentTypeDescription="Create a new document." ma:contentTypeScope="" ma:versionID="95f610ac5acdbdbaad5830d421ec0bcf">
  <xsd:schema xmlns:xsd="http://www.w3.org/2001/XMLSchema" xmlns:xs="http://www.w3.org/2001/XMLSchema" xmlns:p="http://schemas.microsoft.com/office/2006/metadata/properties" xmlns:ns2="b409bf46-b67d-4a06-9d8c-c85409b9eb8c" xmlns:ns3="e509842e-53a5-4bb7-bc73-44700463a8be" targetNamespace="http://schemas.microsoft.com/office/2006/metadata/properties" ma:root="true" ma:fieldsID="cdaea86eb16ac1c9989b4959bbd3fe04" ns2:_="" ns3:_="">
    <xsd:import namespace="b409bf46-b67d-4a06-9d8c-c85409b9eb8c"/>
    <xsd:import namespace="e509842e-53a5-4bb7-bc73-44700463a8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09bf46-b67d-4a06-9d8c-c85409b9eb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f293ec6e-e2cf-44ce-b850-8c312a9f0b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09842e-53a5-4bb7-bc73-44700463a8be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ac3ca479-6195-4458-a539-c91f191387fc}" ma:internalName="TaxCatchAll" ma:showField="CatchAllData" ma:web="e509842e-53a5-4bb7-bc73-44700463a8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74C268-CC77-4967-B305-39AD81A067E9}">
  <ds:schemaRefs>
    <ds:schemaRef ds:uri="http://schemas.microsoft.com/office/2006/documentManagement/types"/>
    <ds:schemaRef ds:uri="http://purl.org/dc/elements/1.1/"/>
    <ds:schemaRef ds:uri="e509842e-53a5-4bb7-bc73-44700463a8be"/>
    <ds:schemaRef ds:uri="http://schemas.openxmlformats.org/package/2006/metadata/core-properties"/>
    <ds:schemaRef ds:uri="http://purl.org/dc/terms/"/>
    <ds:schemaRef ds:uri="b409bf46-b67d-4a06-9d8c-c85409b9eb8c"/>
    <ds:schemaRef ds:uri="http://www.w3.org/XML/1998/namespace"/>
    <ds:schemaRef ds:uri="http://purl.org/dc/dcmitype/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63F85F33-3F94-4387-9AFB-2F883E17D5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86DFAB0-18E9-4EDC-AB75-5507541CF8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09bf46-b67d-4a06-9d8c-c85409b9eb8c"/>
    <ds:schemaRef ds:uri="e509842e-53a5-4bb7-bc73-44700463a8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814</Words>
  <Application>Microsoft Office PowerPoint</Application>
  <PresentationFormat>Widescreen</PresentationFormat>
  <Paragraphs>129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M&amp;S London</vt:lpstr>
      <vt:lpstr>MS London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Bunce, Caroline</dc:creator>
  <cp:lastModifiedBy>Bunce, Caroline</cp:lastModifiedBy>
  <cp:revision>2</cp:revision>
  <dcterms:created xsi:type="dcterms:W3CDTF">2020-08-13T17:12:56Z</dcterms:created>
  <dcterms:modified xsi:type="dcterms:W3CDTF">2023-06-28T15:16:15Z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0x01010010E09B30B5B8CC478F730F47926091CF</vt:lpwstr>
  </property>
  <property fmtid="{D5CDD505-2E9C-101B-9397-08002B2CF9AE}" pid="3" name="MediaServiceImageTags">
    <vt:lpwstr/>
  </property>
</Properties>
</file>