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FFB55-EA2A-4E6C-8093-E1A7DAEDC622}" v="8" dt="2023-06-28T15:26:12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nce, Caroline" userId="927ee524-7484-4574-84dc-db5d8ef6b066" providerId="ADAL" clId="{656FFB55-EA2A-4E6C-8093-E1A7DAEDC622}"/>
    <pc:docChg chg="custSel modSld">
      <pc:chgData name="Bunce, Caroline" userId="927ee524-7484-4574-84dc-db5d8ef6b066" providerId="ADAL" clId="{656FFB55-EA2A-4E6C-8093-E1A7DAEDC622}" dt="2023-06-28T15:26:12.793" v="29"/>
      <pc:docMkLst>
        <pc:docMk/>
      </pc:docMkLst>
      <pc:sldChg chg="addSp delSp modSp mod">
        <pc:chgData name="Bunce, Caroline" userId="927ee524-7484-4574-84dc-db5d8ef6b066" providerId="ADAL" clId="{656FFB55-EA2A-4E6C-8093-E1A7DAEDC622}" dt="2023-06-28T15:25:17.241" v="7" actId="14100"/>
        <pc:sldMkLst>
          <pc:docMk/>
          <pc:sldMk cId="1708143174" sldId="260"/>
        </pc:sldMkLst>
        <pc:picChg chg="add mod">
          <ac:chgData name="Bunce, Caroline" userId="927ee524-7484-4574-84dc-db5d8ef6b066" providerId="ADAL" clId="{656FFB55-EA2A-4E6C-8093-E1A7DAEDC622}" dt="2023-06-28T15:25:17.241" v="7" actId="14100"/>
          <ac:picMkLst>
            <pc:docMk/>
            <pc:sldMk cId="1708143174" sldId="260"/>
            <ac:picMk id="3" creationId="{03C44E54-B12E-A11D-0D69-5C28D9938E53}"/>
          </ac:picMkLst>
        </pc:picChg>
        <pc:picChg chg="del">
          <ac:chgData name="Bunce, Caroline" userId="927ee524-7484-4574-84dc-db5d8ef6b066" providerId="ADAL" clId="{656FFB55-EA2A-4E6C-8093-E1A7DAEDC622}" dt="2023-06-28T15:25:02.966" v="0" actId="478"/>
          <ac:picMkLst>
            <pc:docMk/>
            <pc:sldMk cId="1708143174" sldId="260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5:45.426" v="15" actId="1076"/>
        <pc:sldMkLst>
          <pc:docMk/>
          <pc:sldMk cId="1346029522" sldId="261"/>
        </pc:sldMkLst>
        <pc:picChg chg="add mod">
          <ac:chgData name="Bunce, Caroline" userId="927ee524-7484-4574-84dc-db5d8ef6b066" providerId="ADAL" clId="{656FFB55-EA2A-4E6C-8093-E1A7DAEDC622}" dt="2023-06-28T15:25:45.426" v="15" actId="1076"/>
          <ac:picMkLst>
            <pc:docMk/>
            <pc:sldMk cId="1346029522" sldId="261"/>
            <ac:picMk id="3" creationId="{C1DF8C34-166A-F1C0-5EB7-7B1A573749FB}"/>
          </ac:picMkLst>
        </pc:picChg>
        <pc:picChg chg="del">
          <ac:chgData name="Bunce, Caroline" userId="927ee524-7484-4574-84dc-db5d8ef6b066" providerId="ADAL" clId="{656FFB55-EA2A-4E6C-8093-E1A7DAEDC622}" dt="2023-06-28T15:25:42.967" v="14" actId="478"/>
          <ac:picMkLst>
            <pc:docMk/>
            <pc:sldMk cId="1346029522" sldId="261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5:51.190" v="18"/>
        <pc:sldMkLst>
          <pc:docMk/>
          <pc:sldMk cId="2032094151" sldId="262"/>
        </pc:sldMkLst>
        <pc:picChg chg="add mod">
          <ac:chgData name="Bunce, Caroline" userId="927ee524-7484-4574-84dc-db5d8ef6b066" providerId="ADAL" clId="{656FFB55-EA2A-4E6C-8093-E1A7DAEDC622}" dt="2023-06-28T15:25:51.190" v="18"/>
          <ac:picMkLst>
            <pc:docMk/>
            <pc:sldMk cId="2032094151" sldId="262"/>
            <ac:picMk id="3" creationId="{0FA2F19E-F068-148F-1B34-E9DBDF0C1120}"/>
          </ac:picMkLst>
        </pc:picChg>
        <pc:picChg chg="del mod">
          <ac:chgData name="Bunce, Caroline" userId="927ee524-7484-4574-84dc-db5d8ef6b066" providerId="ADAL" clId="{656FFB55-EA2A-4E6C-8093-E1A7DAEDC622}" dt="2023-06-28T15:25:50.372" v="17" actId="478"/>
          <ac:picMkLst>
            <pc:docMk/>
            <pc:sldMk cId="2032094151" sldId="262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5:57.742" v="20"/>
        <pc:sldMkLst>
          <pc:docMk/>
          <pc:sldMk cId="911554007" sldId="263"/>
        </pc:sldMkLst>
        <pc:picChg chg="add mod">
          <ac:chgData name="Bunce, Caroline" userId="927ee524-7484-4574-84dc-db5d8ef6b066" providerId="ADAL" clId="{656FFB55-EA2A-4E6C-8093-E1A7DAEDC622}" dt="2023-06-28T15:25:57.742" v="20"/>
          <ac:picMkLst>
            <pc:docMk/>
            <pc:sldMk cId="911554007" sldId="263"/>
            <ac:picMk id="3" creationId="{F02B774C-EE41-BFD0-7ADF-8482E2F69FB4}"/>
          </ac:picMkLst>
        </pc:picChg>
        <pc:picChg chg="del">
          <ac:chgData name="Bunce, Caroline" userId="927ee524-7484-4574-84dc-db5d8ef6b066" providerId="ADAL" clId="{656FFB55-EA2A-4E6C-8093-E1A7DAEDC622}" dt="2023-06-28T15:25:56.829" v="19" actId="478"/>
          <ac:picMkLst>
            <pc:docMk/>
            <pc:sldMk cId="911554007" sldId="263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5:27.246" v="10"/>
        <pc:sldMkLst>
          <pc:docMk/>
          <pc:sldMk cId="1391649967" sldId="264"/>
        </pc:sldMkLst>
        <pc:picChg chg="add mod">
          <ac:chgData name="Bunce, Caroline" userId="927ee524-7484-4574-84dc-db5d8ef6b066" providerId="ADAL" clId="{656FFB55-EA2A-4E6C-8093-E1A7DAEDC622}" dt="2023-06-28T15:25:27.246" v="10"/>
          <ac:picMkLst>
            <pc:docMk/>
            <pc:sldMk cId="1391649967" sldId="264"/>
            <ac:picMk id="3" creationId="{B096E540-315C-4834-578E-961691526FC4}"/>
          </ac:picMkLst>
        </pc:picChg>
        <pc:picChg chg="del mod">
          <ac:chgData name="Bunce, Caroline" userId="927ee524-7484-4574-84dc-db5d8ef6b066" providerId="ADAL" clId="{656FFB55-EA2A-4E6C-8093-E1A7DAEDC622}" dt="2023-06-28T15:25:25.124" v="9" actId="478"/>
          <ac:picMkLst>
            <pc:docMk/>
            <pc:sldMk cId="1391649967" sldId="264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6:02.351" v="23"/>
        <pc:sldMkLst>
          <pc:docMk/>
          <pc:sldMk cId="2471514309" sldId="265"/>
        </pc:sldMkLst>
        <pc:picChg chg="add mod">
          <ac:chgData name="Bunce, Caroline" userId="927ee524-7484-4574-84dc-db5d8ef6b066" providerId="ADAL" clId="{656FFB55-EA2A-4E6C-8093-E1A7DAEDC622}" dt="2023-06-28T15:26:02.351" v="23"/>
          <ac:picMkLst>
            <pc:docMk/>
            <pc:sldMk cId="2471514309" sldId="265"/>
            <ac:picMk id="3" creationId="{B2BF78F7-19E3-720A-45E5-0ECFA7B06FEF}"/>
          </ac:picMkLst>
        </pc:picChg>
        <pc:picChg chg="del mod">
          <ac:chgData name="Bunce, Caroline" userId="927ee524-7484-4574-84dc-db5d8ef6b066" providerId="ADAL" clId="{656FFB55-EA2A-4E6C-8093-E1A7DAEDC622}" dt="2023-06-28T15:26:01.665" v="22" actId="478"/>
          <ac:picMkLst>
            <pc:docMk/>
            <pc:sldMk cId="2471514309" sldId="265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6:08.467" v="26"/>
        <pc:sldMkLst>
          <pc:docMk/>
          <pc:sldMk cId="1260511578" sldId="266"/>
        </pc:sldMkLst>
        <pc:picChg chg="add mod">
          <ac:chgData name="Bunce, Caroline" userId="927ee524-7484-4574-84dc-db5d8ef6b066" providerId="ADAL" clId="{656FFB55-EA2A-4E6C-8093-E1A7DAEDC622}" dt="2023-06-28T15:26:08.467" v="26"/>
          <ac:picMkLst>
            <pc:docMk/>
            <pc:sldMk cId="1260511578" sldId="266"/>
            <ac:picMk id="3" creationId="{94E6E2FB-0DDA-442B-C46A-319A935D005A}"/>
          </ac:picMkLst>
        </pc:picChg>
        <pc:picChg chg="del mod">
          <ac:chgData name="Bunce, Caroline" userId="927ee524-7484-4574-84dc-db5d8ef6b066" providerId="ADAL" clId="{656FFB55-EA2A-4E6C-8093-E1A7DAEDC622}" dt="2023-06-28T15:26:07.449" v="25" actId="478"/>
          <ac:picMkLst>
            <pc:docMk/>
            <pc:sldMk cId="1260511578" sldId="266"/>
            <ac:picMk id="7" creationId="{68A91F0E-1AEC-4968-A6AE-8C0BAF9CBD9F}"/>
          </ac:picMkLst>
        </pc:picChg>
      </pc:sldChg>
      <pc:sldChg chg="addSp delSp modSp mod">
        <pc:chgData name="Bunce, Caroline" userId="927ee524-7484-4574-84dc-db5d8ef6b066" providerId="ADAL" clId="{656FFB55-EA2A-4E6C-8093-E1A7DAEDC622}" dt="2023-06-28T15:26:12.793" v="29"/>
        <pc:sldMkLst>
          <pc:docMk/>
          <pc:sldMk cId="382426099" sldId="267"/>
        </pc:sldMkLst>
        <pc:picChg chg="add mod">
          <ac:chgData name="Bunce, Caroline" userId="927ee524-7484-4574-84dc-db5d8ef6b066" providerId="ADAL" clId="{656FFB55-EA2A-4E6C-8093-E1A7DAEDC622}" dt="2023-06-28T15:26:12.793" v="29"/>
          <ac:picMkLst>
            <pc:docMk/>
            <pc:sldMk cId="382426099" sldId="267"/>
            <ac:picMk id="3" creationId="{C3F76CBB-8A0B-BF40-1D17-73E4B285CB24}"/>
          </ac:picMkLst>
        </pc:picChg>
        <pc:picChg chg="del mod">
          <ac:chgData name="Bunce, Caroline" userId="927ee524-7484-4574-84dc-db5d8ef6b066" providerId="ADAL" clId="{656FFB55-EA2A-4E6C-8093-E1A7DAEDC622}" dt="2023-06-28T15:26:11.905" v="28" actId="478"/>
          <ac:picMkLst>
            <pc:docMk/>
            <pc:sldMk cId="382426099" sldId="267"/>
            <ac:picMk id="7" creationId="{68A91F0E-1AEC-4968-A6AE-8C0BAF9CBD9F}"/>
          </ac:picMkLst>
        </pc:picChg>
      </pc:sldChg>
    </pc:docChg>
  </pc:docChgLst>
  <pc:docChgLst>
    <pc:chgData name="Bunce, Caroline" userId="927ee524-7484-4574-84dc-db5d8ef6b066" providerId="ADAL" clId="{24D69F33-2832-463D-909E-060B89106270}"/>
    <pc:docChg chg="custSel addSld delSld modSld sldOrd">
      <pc:chgData name="Bunce, Caroline" userId="927ee524-7484-4574-84dc-db5d8ef6b066" providerId="ADAL" clId="{24D69F33-2832-463D-909E-060B89106270}" dt="2022-09-29T11:30:02.463" v="508" actId="1076"/>
      <pc:docMkLst>
        <pc:docMk/>
      </pc:docMkLst>
      <pc:sldChg chg="del">
        <pc:chgData name="Bunce, Caroline" userId="927ee524-7484-4574-84dc-db5d8ef6b066" providerId="ADAL" clId="{24D69F33-2832-463D-909E-060B89106270}" dt="2022-09-29T11:08:20.024" v="1" actId="2696"/>
        <pc:sldMkLst>
          <pc:docMk/>
          <pc:sldMk cId="3057821192" sldId="256"/>
        </pc:sldMkLst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3697072335" sldId="258"/>
        </pc:sldMkLst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2278240786" sldId="259"/>
        </pc:sldMkLst>
      </pc:sldChg>
      <pc:sldChg chg="addSp delSp modSp mod">
        <pc:chgData name="Bunce, Caroline" userId="927ee524-7484-4574-84dc-db5d8ef6b066" providerId="ADAL" clId="{24D69F33-2832-463D-909E-060B89106270}" dt="2022-09-29T11:21:59.413" v="224" actId="1038"/>
        <pc:sldMkLst>
          <pc:docMk/>
          <pc:sldMk cId="1708143174" sldId="260"/>
        </pc:sldMkLst>
        <pc:spChg chg="mod">
          <ac:chgData name="Bunce, Caroline" userId="927ee524-7484-4574-84dc-db5d8ef6b066" providerId="ADAL" clId="{24D69F33-2832-463D-909E-060B89106270}" dt="2022-09-29T11:11:40.888" v="98" actId="1076"/>
          <ac:spMkLst>
            <pc:docMk/>
            <pc:sldMk cId="1708143174" sldId="260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1:59.413" v="224" actId="1038"/>
          <ac:spMkLst>
            <pc:docMk/>
            <pc:sldMk cId="1708143174" sldId="260"/>
            <ac:spMk id="5" creationId="{73D1871C-4E70-4FC8-8D76-27ECCB287B5B}"/>
          </ac:spMkLst>
        </pc:spChg>
        <pc:spChg chg="del">
          <ac:chgData name="Bunce, Caroline" userId="927ee524-7484-4574-84dc-db5d8ef6b066" providerId="ADAL" clId="{24D69F33-2832-463D-909E-060B89106270}" dt="2022-09-29T11:09:09.721" v="87" actId="478"/>
          <ac:spMkLst>
            <pc:docMk/>
            <pc:sldMk cId="1708143174" sldId="260"/>
            <ac:spMk id="14" creationId="{60309586-A3EA-4994-8E8B-296F2564AC60}"/>
          </ac:spMkLst>
        </pc:spChg>
        <pc:spChg chg="del">
          <ac:chgData name="Bunce, Caroline" userId="927ee524-7484-4574-84dc-db5d8ef6b066" providerId="ADAL" clId="{24D69F33-2832-463D-909E-060B89106270}" dt="2022-09-29T11:09:17.327" v="89" actId="478"/>
          <ac:spMkLst>
            <pc:docMk/>
            <pc:sldMk cId="1708143174" sldId="260"/>
            <ac:spMk id="20" creationId="{CBEB842C-1362-4FC6-A949-8C0323E78BD9}"/>
          </ac:spMkLst>
        </pc:spChg>
        <pc:picChg chg="add mod modCrop">
          <ac:chgData name="Bunce, Caroline" userId="927ee524-7484-4574-84dc-db5d8ef6b066" providerId="ADAL" clId="{24D69F33-2832-463D-909E-060B89106270}" dt="2022-09-29T11:17:42.470" v="112" actId="1076"/>
          <ac:picMkLst>
            <pc:docMk/>
            <pc:sldMk cId="1708143174" sldId="260"/>
            <ac:picMk id="4" creationId="{54582153-F8E8-1630-6DA9-C143CDD49FE6}"/>
          </ac:picMkLst>
        </pc:picChg>
        <pc:picChg chg="mod">
          <ac:chgData name="Bunce, Caroline" userId="927ee524-7484-4574-84dc-db5d8ef6b066" providerId="ADAL" clId="{24D69F33-2832-463D-909E-060B89106270}" dt="2022-09-29T11:11:48.783" v="101" actId="1076"/>
          <ac:picMkLst>
            <pc:docMk/>
            <pc:sldMk cId="1708143174" sldId="260"/>
            <ac:picMk id="7" creationId="{68A91F0E-1AEC-4968-A6AE-8C0BAF9CBD9F}"/>
          </ac:picMkLst>
        </pc:picChg>
        <pc:picChg chg="del">
          <ac:chgData name="Bunce, Caroline" userId="927ee524-7484-4574-84dc-db5d8ef6b066" providerId="ADAL" clId="{24D69F33-2832-463D-909E-060B89106270}" dt="2022-09-29T11:09:13.216" v="88" actId="478"/>
          <ac:picMkLst>
            <pc:docMk/>
            <pc:sldMk cId="1708143174" sldId="260"/>
            <ac:picMk id="11" creationId="{401A20A7-0C23-475F-B02C-44655A90E719}"/>
          </ac:picMkLst>
        </pc:picChg>
        <pc:picChg chg="del">
          <ac:chgData name="Bunce, Caroline" userId="927ee524-7484-4574-84dc-db5d8ef6b066" providerId="ADAL" clId="{24D69F33-2832-463D-909E-060B89106270}" dt="2022-09-29T11:09:17.327" v="89" actId="478"/>
          <ac:picMkLst>
            <pc:docMk/>
            <pc:sldMk cId="1708143174" sldId="260"/>
            <ac:picMk id="13" creationId="{36B6CCB0-66A6-40D1-ACE9-34460190869C}"/>
          </ac:picMkLst>
        </pc:picChg>
        <pc:cxnChg chg="del">
          <ac:chgData name="Bunce, Caroline" userId="927ee524-7484-4574-84dc-db5d8ef6b066" providerId="ADAL" clId="{24D69F33-2832-463D-909E-060B89106270}" dt="2022-09-29T11:09:13.216" v="88" actId="478"/>
          <ac:cxnSpMkLst>
            <pc:docMk/>
            <pc:sldMk cId="1708143174" sldId="260"/>
            <ac:cxnSpMk id="15" creationId="{8FB6CB82-3F85-4553-86AD-E4E8A4345063}"/>
          </ac:cxnSpMkLst>
        </pc:cxnChg>
        <pc:cxnChg chg="del">
          <ac:chgData name="Bunce, Caroline" userId="927ee524-7484-4574-84dc-db5d8ef6b066" providerId="ADAL" clId="{24D69F33-2832-463D-909E-060B89106270}" dt="2022-09-29T11:09:17.327" v="89" actId="478"/>
          <ac:cxnSpMkLst>
            <pc:docMk/>
            <pc:sldMk cId="1708143174" sldId="260"/>
            <ac:cxnSpMk id="16" creationId="{70405BD8-41D9-45BC-B72F-7CDFED34589C}"/>
          </ac:cxnSpMkLst>
        </pc:cxnChg>
      </pc:sldChg>
      <pc:sldChg chg="addSp delSp modSp add mod">
        <pc:chgData name="Bunce, Caroline" userId="927ee524-7484-4574-84dc-db5d8ef6b066" providerId="ADAL" clId="{24D69F33-2832-463D-909E-060B89106270}" dt="2022-09-29T11:30:02.463" v="508" actId="1076"/>
        <pc:sldMkLst>
          <pc:docMk/>
          <pc:sldMk cId="1346029522" sldId="261"/>
        </pc:sldMkLst>
        <pc:spChg chg="mod">
          <ac:chgData name="Bunce, Caroline" userId="927ee524-7484-4574-84dc-db5d8ef6b066" providerId="ADAL" clId="{24D69F33-2832-463D-909E-060B89106270}" dt="2022-09-29T11:29:56.969" v="506" actId="1076"/>
          <ac:spMkLst>
            <pc:docMk/>
            <pc:sldMk cId="1346029522" sldId="261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9:53.869" v="505" actId="14100"/>
          <ac:spMkLst>
            <pc:docMk/>
            <pc:sldMk cId="1346029522" sldId="261"/>
            <ac:spMk id="5" creationId="{73D1871C-4E70-4FC8-8D76-27ECCB287B5B}"/>
          </ac:spMkLst>
        </pc:spChg>
        <pc:picChg chg="del">
          <ac:chgData name="Bunce, Caroline" userId="927ee524-7484-4574-84dc-db5d8ef6b066" providerId="ADAL" clId="{24D69F33-2832-463D-909E-060B89106270}" dt="2022-09-29T11:17:52.740" v="114" actId="478"/>
          <ac:picMkLst>
            <pc:docMk/>
            <pc:sldMk cId="1346029522" sldId="261"/>
            <ac:picMk id="4" creationId="{54582153-F8E8-1630-6DA9-C143CDD49FE6}"/>
          </ac:picMkLst>
        </pc:picChg>
        <pc:picChg chg="add mod modCrop">
          <ac:chgData name="Bunce, Caroline" userId="927ee524-7484-4574-84dc-db5d8ef6b066" providerId="ADAL" clId="{24D69F33-2832-463D-909E-060B89106270}" dt="2022-09-29T11:30:02.463" v="508" actId="1076"/>
          <ac:picMkLst>
            <pc:docMk/>
            <pc:sldMk cId="1346029522" sldId="261"/>
            <ac:picMk id="6" creationId="{4D1623CA-D575-8A88-415C-E555DCC4CD1F}"/>
          </ac:picMkLst>
        </pc:picChg>
        <pc:picChg chg="mod">
          <ac:chgData name="Bunce, Caroline" userId="927ee524-7484-4574-84dc-db5d8ef6b066" providerId="ADAL" clId="{24D69F33-2832-463D-909E-060B89106270}" dt="2022-09-29T11:19:08.382" v="137" actId="1076"/>
          <ac:picMkLst>
            <pc:docMk/>
            <pc:sldMk cId="1346029522" sldId="261"/>
            <ac:picMk id="7" creationId="{68A91F0E-1AEC-4968-A6AE-8C0BAF9CBD9F}"/>
          </ac:picMkLst>
        </pc:picChg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4081129505" sldId="261"/>
        </pc:sldMkLst>
      </pc:sldChg>
      <pc:sldChg chg="addSp delSp modSp add mod">
        <pc:chgData name="Bunce, Caroline" userId="927ee524-7484-4574-84dc-db5d8ef6b066" providerId="ADAL" clId="{24D69F33-2832-463D-909E-060B89106270}" dt="2022-09-29T11:29:33.215" v="501" actId="1037"/>
        <pc:sldMkLst>
          <pc:docMk/>
          <pc:sldMk cId="2032094151" sldId="262"/>
        </pc:sldMkLst>
        <pc:spChg chg="mod">
          <ac:chgData name="Bunce, Caroline" userId="927ee524-7484-4574-84dc-db5d8ef6b066" providerId="ADAL" clId="{24D69F33-2832-463D-909E-060B89106270}" dt="2022-09-29T11:20:09.629" v="154" actId="20577"/>
          <ac:spMkLst>
            <pc:docMk/>
            <pc:sldMk cId="2032094151" sldId="262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9:24.806" v="473" actId="14100"/>
          <ac:spMkLst>
            <pc:docMk/>
            <pc:sldMk cId="2032094151" sldId="262"/>
            <ac:spMk id="5" creationId="{73D1871C-4E70-4FC8-8D76-27ECCB287B5B}"/>
          </ac:spMkLst>
        </pc:spChg>
        <pc:picChg chg="add mod modCrop">
          <ac:chgData name="Bunce, Caroline" userId="927ee524-7484-4574-84dc-db5d8ef6b066" providerId="ADAL" clId="{24D69F33-2832-463D-909E-060B89106270}" dt="2022-09-29T11:29:33.215" v="501" actId="1037"/>
          <ac:picMkLst>
            <pc:docMk/>
            <pc:sldMk cId="2032094151" sldId="262"/>
            <ac:picMk id="4" creationId="{A209CA0C-F817-3106-F044-7989B4334D6B}"/>
          </ac:picMkLst>
        </pc:picChg>
        <pc:picChg chg="del">
          <ac:chgData name="Bunce, Caroline" userId="927ee524-7484-4574-84dc-db5d8ef6b066" providerId="ADAL" clId="{24D69F33-2832-463D-909E-060B89106270}" dt="2022-09-29T11:20:15.729" v="164" actId="478"/>
          <ac:picMkLst>
            <pc:docMk/>
            <pc:sldMk cId="2032094151" sldId="262"/>
            <ac:picMk id="6" creationId="{4D1623CA-D575-8A88-415C-E555DCC4CD1F}"/>
          </ac:picMkLst>
        </pc:picChg>
      </pc:sldChg>
      <pc:sldChg chg="addSp delSp modSp add mod">
        <pc:chgData name="Bunce, Caroline" userId="927ee524-7484-4574-84dc-db5d8ef6b066" providerId="ADAL" clId="{24D69F33-2832-463D-909E-060B89106270}" dt="2022-09-29T11:29:14.325" v="471" actId="1076"/>
        <pc:sldMkLst>
          <pc:docMk/>
          <pc:sldMk cId="911554007" sldId="263"/>
        </pc:sldMkLst>
        <pc:spChg chg="mod">
          <ac:chgData name="Bunce, Caroline" userId="927ee524-7484-4574-84dc-db5d8ef6b066" providerId="ADAL" clId="{24D69F33-2832-463D-909E-060B89106270}" dt="2022-09-29T11:29:04.516" v="468" actId="1076"/>
          <ac:spMkLst>
            <pc:docMk/>
            <pc:sldMk cId="911554007" sldId="263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9:06.162" v="469" actId="1076"/>
          <ac:spMkLst>
            <pc:docMk/>
            <pc:sldMk cId="911554007" sldId="263"/>
            <ac:spMk id="5" creationId="{73D1871C-4E70-4FC8-8D76-27ECCB287B5B}"/>
          </ac:spMkLst>
        </pc:spChg>
        <pc:picChg chg="del">
          <ac:chgData name="Bunce, Caroline" userId="927ee524-7484-4574-84dc-db5d8ef6b066" providerId="ADAL" clId="{24D69F33-2832-463D-909E-060B89106270}" dt="2022-09-29T11:22:44.192" v="234" actId="478"/>
          <ac:picMkLst>
            <pc:docMk/>
            <pc:sldMk cId="911554007" sldId="263"/>
            <ac:picMk id="4" creationId="{A209CA0C-F817-3106-F044-7989B4334D6B}"/>
          </ac:picMkLst>
        </pc:picChg>
        <pc:picChg chg="add mod modCrop">
          <ac:chgData name="Bunce, Caroline" userId="927ee524-7484-4574-84dc-db5d8ef6b066" providerId="ADAL" clId="{24D69F33-2832-463D-909E-060B89106270}" dt="2022-09-29T11:29:14.325" v="471" actId="1076"/>
          <ac:picMkLst>
            <pc:docMk/>
            <pc:sldMk cId="911554007" sldId="263"/>
            <ac:picMk id="6" creationId="{A84A3494-7143-B308-D803-DCACF1BEF719}"/>
          </ac:picMkLst>
        </pc:picChg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2521925336" sldId="263"/>
        </pc:sldMkLst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385339867" sldId="264"/>
        </pc:sldMkLst>
      </pc:sldChg>
      <pc:sldChg chg="addSp delSp modSp add mod ord">
        <pc:chgData name="Bunce, Caroline" userId="927ee524-7484-4574-84dc-db5d8ef6b066" providerId="ADAL" clId="{24D69F33-2832-463D-909E-060B89106270}" dt="2022-09-29T11:23:03.873" v="248" actId="20577"/>
        <pc:sldMkLst>
          <pc:docMk/>
          <pc:sldMk cId="1391649967" sldId="264"/>
        </pc:sldMkLst>
        <pc:spChg chg="mod">
          <ac:chgData name="Bunce, Caroline" userId="927ee524-7484-4574-84dc-db5d8ef6b066" providerId="ADAL" clId="{24D69F33-2832-463D-909E-060B89106270}" dt="2022-09-29T11:21:21.207" v="184" actId="20577"/>
          <ac:spMkLst>
            <pc:docMk/>
            <pc:sldMk cId="1391649967" sldId="264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3:03.873" v="248" actId="20577"/>
          <ac:spMkLst>
            <pc:docMk/>
            <pc:sldMk cId="1391649967" sldId="264"/>
            <ac:spMk id="5" creationId="{73D1871C-4E70-4FC8-8D76-27ECCB287B5B}"/>
          </ac:spMkLst>
        </pc:spChg>
        <pc:picChg chg="del mod">
          <ac:chgData name="Bunce, Caroline" userId="927ee524-7484-4574-84dc-db5d8ef6b066" providerId="ADAL" clId="{24D69F33-2832-463D-909E-060B89106270}" dt="2022-09-29T11:22:14.211" v="227" actId="478"/>
          <ac:picMkLst>
            <pc:docMk/>
            <pc:sldMk cId="1391649967" sldId="264"/>
            <ac:picMk id="4" creationId="{54582153-F8E8-1630-6DA9-C143CDD49FE6}"/>
          </ac:picMkLst>
        </pc:picChg>
        <pc:picChg chg="add mod">
          <ac:chgData name="Bunce, Caroline" userId="927ee524-7484-4574-84dc-db5d8ef6b066" providerId="ADAL" clId="{24D69F33-2832-463D-909E-060B89106270}" dt="2022-09-29T11:22:35.020" v="233" actId="14100"/>
          <ac:picMkLst>
            <pc:docMk/>
            <pc:sldMk cId="1391649967" sldId="264"/>
            <ac:picMk id="6" creationId="{AE88F8A7-E774-9B72-D1AF-CBA8DB903B9F}"/>
          </ac:picMkLst>
        </pc:picChg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1930174682" sldId="265"/>
        </pc:sldMkLst>
      </pc:sldChg>
      <pc:sldChg chg="addSp delSp modSp add mod">
        <pc:chgData name="Bunce, Caroline" userId="927ee524-7484-4574-84dc-db5d8ef6b066" providerId="ADAL" clId="{24D69F33-2832-463D-909E-060B89106270}" dt="2022-09-29T11:28:30.603" v="437" actId="1076"/>
        <pc:sldMkLst>
          <pc:docMk/>
          <pc:sldMk cId="2471514309" sldId="265"/>
        </pc:sldMkLst>
        <pc:spChg chg="mod">
          <ac:chgData name="Bunce, Caroline" userId="927ee524-7484-4574-84dc-db5d8ef6b066" providerId="ADAL" clId="{24D69F33-2832-463D-909E-060B89106270}" dt="2022-09-29T11:24:00.610" v="276" actId="20577"/>
          <ac:spMkLst>
            <pc:docMk/>
            <pc:sldMk cId="2471514309" sldId="265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8:30.603" v="437" actId="1076"/>
          <ac:spMkLst>
            <pc:docMk/>
            <pc:sldMk cId="2471514309" sldId="265"/>
            <ac:spMk id="5" creationId="{73D1871C-4E70-4FC8-8D76-27ECCB287B5B}"/>
          </ac:spMkLst>
        </pc:spChg>
        <pc:picChg chg="del">
          <ac:chgData name="Bunce, Caroline" userId="927ee524-7484-4574-84dc-db5d8ef6b066" providerId="ADAL" clId="{24D69F33-2832-463D-909E-060B89106270}" dt="2022-09-29T11:24:09.065" v="303" actId="478"/>
          <ac:picMkLst>
            <pc:docMk/>
            <pc:sldMk cId="2471514309" sldId="265"/>
            <ac:picMk id="6" creationId="{A84A3494-7143-B308-D803-DCACF1BEF719}"/>
          </ac:picMkLst>
        </pc:picChg>
        <pc:picChg chg="add mod">
          <ac:chgData name="Bunce, Caroline" userId="927ee524-7484-4574-84dc-db5d8ef6b066" providerId="ADAL" clId="{24D69F33-2832-463D-909E-060B89106270}" dt="2022-09-29T11:25:07.751" v="309" actId="1076"/>
          <ac:picMkLst>
            <pc:docMk/>
            <pc:sldMk cId="2471514309" sldId="265"/>
            <ac:picMk id="1026" creationId="{4DA7AE93-7CAC-56CC-6D09-05D3E569DB6E}"/>
          </ac:picMkLst>
        </pc:picChg>
      </pc:sldChg>
      <pc:sldChg chg="addSp delSp modSp add mod">
        <pc:chgData name="Bunce, Caroline" userId="927ee524-7484-4574-84dc-db5d8ef6b066" providerId="ADAL" clId="{24D69F33-2832-463D-909E-060B89106270}" dt="2022-09-29T11:27:46.049" v="404" actId="1076"/>
        <pc:sldMkLst>
          <pc:docMk/>
          <pc:sldMk cId="1260511578" sldId="266"/>
        </pc:sldMkLst>
        <pc:spChg chg="mod">
          <ac:chgData name="Bunce, Caroline" userId="927ee524-7484-4574-84dc-db5d8ef6b066" providerId="ADAL" clId="{24D69F33-2832-463D-909E-060B89106270}" dt="2022-09-29T11:27:46.049" v="404" actId="1076"/>
          <ac:spMkLst>
            <pc:docMk/>
            <pc:sldMk cId="1260511578" sldId="266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7:42.291" v="403" actId="14100"/>
          <ac:spMkLst>
            <pc:docMk/>
            <pc:sldMk cId="1260511578" sldId="266"/>
            <ac:spMk id="5" creationId="{73D1871C-4E70-4FC8-8D76-27ECCB287B5B}"/>
          </ac:spMkLst>
        </pc:spChg>
        <pc:picChg chg="add mod">
          <ac:chgData name="Bunce, Caroline" userId="927ee524-7484-4574-84dc-db5d8ef6b066" providerId="ADAL" clId="{24D69F33-2832-463D-909E-060B89106270}" dt="2022-09-29T11:27:35.120" v="401" actId="14100"/>
          <ac:picMkLst>
            <pc:docMk/>
            <pc:sldMk cId="1260511578" sldId="266"/>
            <ac:picMk id="4" creationId="{35703207-DB6A-5C3B-37D4-250F73676846}"/>
          </ac:picMkLst>
        </pc:picChg>
        <pc:picChg chg="del">
          <ac:chgData name="Bunce, Caroline" userId="927ee524-7484-4574-84dc-db5d8ef6b066" providerId="ADAL" clId="{24D69F33-2832-463D-909E-060B89106270}" dt="2022-09-29T11:25:38.415" v="313" actId="478"/>
          <ac:picMkLst>
            <pc:docMk/>
            <pc:sldMk cId="1260511578" sldId="266"/>
            <ac:picMk id="1026" creationId="{4DA7AE93-7CAC-56CC-6D09-05D3E569DB6E}"/>
          </ac:picMkLst>
        </pc:picChg>
      </pc:sldChg>
      <pc:sldChg chg="addSp delSp modSp add mod">
        <pc:chgData name="Bunce, Caroline" userId="927ee524-7484-4574-84dc-db5d8ef6b066" providerId="ADAL" clId="{24D69F33-2832-463D-909E-060B89106270}" dt="2022-09-29T11:28:23.861" v="436" actId="1037"/>
        <pc:sldMkLst>
          <pc:docMk/>
          <pc:sldMk cId="382426099" sldId="267"/>
        </pc:sldMkLst>
        <pc:spChg chg="mod">
          <ac:chgData name="Bunce, Caroline" userId="927ee524-7484-4574-84dc-db5d8ef6b066" providerId="ADAL" clId="{24D69F33-2832-463D-909E-060B89106270}" dt="2022-09-29T11:28:23.861" v="436" actId="1037"/>
          <ac:spMkLst>
            <pc:docMk/>
            <pc:sldMk cId="382426099" sldId="267"/>
            <ac:spMk id="2" creationId="{E5E3ACE9-6BA2-4215-996B-8499A889A18C}"/>
          </ac:spMkLst>
        </pc:spChg>
        <pc:spChg chg="mod">
          <ac:chgData name="Bunce, Caroline" userId="927ee524-7484-4574-84dc-db5d8ef6b066" providerId="ADAL" clId="{24D69F33-2832-463D-909E-060B89106270}" dt="2022-09-29T11:28:19.035" v="425" actId="1037"/>
          <ac:spMkLst>
            <pc:docMk/>
            <pc:sldMk cId="382426099" sldId="267"/>
            <ac:spMk id="5" creationId="{73D1871C-4E70-4FC8-8D76-27ECCB287B5B}"/>
          </ac:spMkLst>
        </pc:spChg>
        <pc:picChg chg="del">
          <ac:chgData name="Bunce, Caroline" userId="927ee524-7484-4574-84dc-db5d8ef6b066" providerId="ADAL" clId="{24D69F33-2832-463D-909E-060B89106270}" dt="2022-09-29T11:26:47.504" v="377" actId="478"/>
          <ac:picMkLst>
            <pc:docMk/>
            <pc:sldMk cId="382426099" sldId="267"/>
            <ac:picMk id="4" creationId="{35703207-DB6A-5C3B-37D4-250F73676846}"/>
          </ac:picMkLst>
        </pc:picChg>
        <pc:picChg chg="add mod modCrop">
          <ac:chgData name="Bunce, Caroline" userId="927ee524-7484-4574-84dc-db5d8ef6b066" providerId="ADAL" clId="{24D69F33-2832-463D-909E-060B89106270}" dt="2022-09-29T11:28:07.228" v="410" actId="1076"/>
          <ac:picMkLst>
            <pc:docMk/>
            <pc:sldMk cId="382426099" sldId="267"/>
            <ac:picMk id="6" creationId="{4B42541D-EF1B-01B0-6860-8005503BE9E9}"/>
          </ac:picMkLst>
        </pc:picChg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855185679" sldId="268"/>
        </pc:sldMkLst>
      </pc:sldChg>
      <pc:sldChg chg="del">
        <pc:chgData name="Bunce, Caroline" userId="927ee524-7484-4574-84dc-db5d8ef6b066" providerId="ADAL" clId="{24D69F33-2832-463D-909E-060B89106270}" dt="2022-09-29T11:10:56.014" v="90" actId="2696"/>
        <pc:sldMkLst>
          <pc:docMk/>
          <pc:sldMk cId="447782672" sldId="269"/>
        </pc:sldMkLst>
      </pc:sldChg>
      <pc:sldChg chg="del">
        <pc:chgData name="Bunce, Caroline" userId="927ee524-7484-4574-84dc-db5d8ef6b066" providerId="ADAL" clId="{24D69F33-2832-463D-909E-060B89106270}" dt="2022-09-29T11:08:16.704" v="0" actId="2696"/>
        <pc:sldMkLst>
          <pc:docMk/>
          <pc:sldMk cId="4122267439" sldId="27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3D649-A925-4A47-B794-5D4731CD0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ACA2D-5A47-4368-A51E-B9639C6AE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926FA-A747-40FE-9C2A-605420891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1DC03-2FEB-4B06-9641-F59FFE54B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BDAF-0EAA-4254-9CC4-1A195DA33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73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98F84-9100-4501-8279-DA93E3C5D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448553-F59B-42C0-94AC-5A9E83C4B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E9ACF-B82E-4964-94D1-3BA1BBAAB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E005-27C1-4D42-BB3E-128FF6BDF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B08AC-DA9B-4CB1-8929-1C38C469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78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8A4C0E-95E7-4997-8D2B-863FC1CA0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8710A1-AFD0-4106-A89D-EA4836371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E9D5A-3D6B-4C8D-8102-4837E99A0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3DCA9C-9364-40B3-A7DC-27C42939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35D9C-2714-4D8D-AB45-118CB2590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03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357EF-1033-4A7E-8F87-D82CB8DAE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1752-BFB7-42AE-AA86-E7BF547CF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059B3-CAF1-409B-80E4-CCDCE4784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044D2-0BFE-4074-A296-4439B1E90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58367-F543-4682-B79E-22F88BE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3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7C7E-4D27-4D5F-824C-6FCA5BE3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14481-3D10-4732-A4D8-F4EB9817C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56859-F898-45A1-B461-9241BE4CB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40294-4C60-4D51-88F1-A63FA2E1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398C5-2DC2-4B50-A086-21819ADC0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5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D447A-737C-471A-8FF4-CAAF438B4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D55E8-E29C-43CC-8F69-101426164D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8C09D-8816-4A3B-945A-82B617AC7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6A53D-8C47-4838-A0C7-CB0050D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7F885-3914-4952-AFBF-345ED377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23585-3B0E-4A9C-B61A-9302B4CD0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60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BE133-DAB2-4E48-B6E3-642AB87C0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88B61-F89E-4435-B84C-00E0FA9EE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691F8B-183F-4E03-960D-C9C53D922A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006A01-8A54-4A4F-9CBF-B9A290DB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4DBBE-A693-4ABD-BDB1-42DF60F1D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D11E70-64CC-42E0-B749-0CE03DEA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1784C8-4BCD-4236-B004-C364A7043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3EDEF-5CDE-4F54-9F27-7BE8DFCE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674-4624-4FD7-97AB-B9077CB4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0E083-007B-4236-9DA0-697CC322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1875F-32EA-4F58-A2B7-5262CFB81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90564D-21FE-4DAB-8B56-04051716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3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9ECE6-78F3-4FE0-956F-C7EAB862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D548F5-D26C-4843-9ECD-1C90F28C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571F89-E2FC-4889-9A99-B6317CFA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2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3AAD5-9A02-4D5D-B61D-654A5CB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250A3-AB6C-4120-9A89-3C5A196CA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91CC8-4061-4FF3-890F-37A68B9AD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62DBD0-2CE5-4FEE-BDFC-A7D4063C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EC34DD-CFC4-4C16-825F-6DA93C82F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0B256-D51F-40C4-BB0E-11DA0D61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306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17915-F555-4923-B106-D685CB4E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CC505-F218-4023-9DC4-800638A705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900532-8441-4C44-89CC-841E0EB02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37B9CC-83C1-4EEF-A5E1-ABE1EB47C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F7E4D-C365-4BB2-A5E6-0E378C047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42BF0-4961-4111-9F95-1C344182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61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62D82B-2CB0-41EA-9134-DDAA802C7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61E7DB-A5D5-4EE0-BB37-81D5B9990A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3A653-53C3-46D4-9750-CE44069FEF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77BBE-F25B-4A94-9E63-C3AF5504B1D5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436C8-0FA8-4419-A687-2B7FAE8C9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F93AE-260B-4BDA-BE15-A6A3AF95D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F38C3-0FA1-439E-A8B3-DEE5850CD2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61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 rot="16200000">
            <a:off x="-221457" y="5810251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 rot="16200000">
            <a:off x="-1766151" y="3371345"/>
            <a:ext cx="59364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MS London" panose="020B0503020203020204" pitchFamily="34" charset="0"/>
              </a:rPr>
              <a:t>JMW Turner: The Pantheon, the Mornin</a:t>
            </a:r>
            <a:r>
              <a:rPr lang="en-GB" dirty="0">
                <a:latin typeface="MS London" panose="020B0503020203020204" pitchFamily="34" charset="0"/>
              </a:rPr>
              <a:t>g After the Fire 1792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4" name="Picture 3" descr="A picture containing room, scene, gallery, indoor&#10;&#10;Description automatically generated">
            <a:extLst>
              <a:ext uri="{FF2B5EF4-FFF2-40B4-BE49-F238E27FC236}">
                <a16:creationId xmlns:a16="http://schemas.microsoft.com/office/drawing/2014/main" id="{54582153-F8E8-1630-6DA9-C143CDD49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3" t="18905" r="21555" b="22512"/>
          <a:stretch/>
        </p:blipFill>
        <p:spPr>
          <a:xfrm rot="16200000">
            <a:off x="3118963" y="-680565"/>
            <a:ext cx="6858001" cy="8219128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03C44E54-B12E-A11D-0D69-5C28D993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249" y="172659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43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0" y="151826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4217" y="571500"/>
            <a:ext cx="1774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MS London" panose="020B0503020203020204" pitchFamily="34" charset="0"/>
              </a:rPr>
              <a:t>The Pantheon</a:t>
            </a:r>
            <a:r>
              <a:rPr lang="en-GB" dirty="0">
                <a:latin typeface="MS London" panose="020B0503020203020204" pitchFamily="34" charset="0"/>
              </a:rPr>
              <a:t> c1772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6" name="Picture 5" descr="A picture containing text, old, outdoor, building&#10;&#10;Description automatically generated">
            <a:extLst>
              <a:ext uri="{FF2B5EF4-FFF2-40B4-BE49-F238E27FC236}">
                <a16:creationId xmlns:a16="http://schemas.microsoft.com/office/drawing/2014/main" id="{4D1623CA-D575-8A88-415C-E555DCC4C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/>
        </p:blipFill>
        <p:spPr>
          <a:xfrm>
            <a:off x="1673591" y="342326"/>
            <a:ext cx="9593245" cy="6217658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C1DF8C34-166A-F1C0-5EB7-7B1A5737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29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175667" y="195260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175668" y="640313"/>
            <a:ext cx="17007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MS London" panose="020B0503020203020204" pitchFamily="34" charset="0"/>
              </a:rPr>
              <a:t>The Pantheon</a:t>
            </a:r>
            <a:r>
              <a:rPr lang="en-GB" dirty="0">
                <a:latin typeface="MS London" panose="020B0503020203020204" pitchFamily="34" charset="0"/>
              </a:rPr>
              <a:t> 1937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4" name="Picture 3" descr="A picture containing building, outdoor, road, old&#10;&#10;Description automatically generated">
            <a:extLst>
              <a:ext uri="{FF2B5EF4-FFF2-40B4-BE49-F238E27FC236}">
                <a16:creationId xmlns:a16="http://schemas.microsoft.com/office/drawing/2014/main" id="{A209CA0C-F817-3106-F044-7989B4334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1"/>
          <a:stretch/>
        </p:blipFill>
        <p:spPr>
          <a:xfrm>
            <a:off x="2466976" y="47625"/>
            <a:ext cx="8391524" cy="6767194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0FA2F19E-F068-148F-1B34-E9DBDF0C1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9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 rot="16200000">
            <a:off x="-221457" y="5810251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 rot="16200000">
            <a:off x="-1889975" y="3509845"/>
            <a:ext cx="5936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M&amp;S</a:t>
            </a:r>
            <a:r>
              <a:rPr lang="en-GB" sz="1800" dirty="0">
                <a:latin typeface="MS London" panose="020B0503020203020204" pitchFamily="34" charset="0"/>
              </a:rPr>
              <a:t> Pantheon</a:t>
            </a:r>
            <a:r>
              <a:rPr lang="en-GB" dirty="0">
                <a:latin typeface="MS London" panose="020B0503020203020204" pitchFamily="34" charset="0"/>
              </a:rPr>
              <a:t> 1938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6" name="Picture 5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E88F8A7-E774-9B72-D1AF-CBA8DB90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412818" y="-1109688"/>
            <a:ext cx="6623283" cy="9147905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B096E540-315C-4834-578E-96169152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5249" y="172659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4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95250" y="195260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95250" y="695320"/>
            <a:ext cx="18073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M&amp;S</a:t>
            </a:r>
            <a:r>
              <a:rPr lang="en-GB" sz="1800" dirty="0">
                <a:latin typeface="MS London" panose="020B0503020203020204" pitchFamily="34" charset="0"/>
              </a:rPr>
              <a:t> Pantheon</a:t>
            </a:r>
            <a:r>
              <a:rPr lang="en-GB" dirty="0">
                <a:latin typeface="MS London" panose="020B0503020203020204" pitchFamily="34" charset="0"/>
              </a:rPr>
              <a:t> 2008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6" name="Picture 5" descr="A picture containing text, road, outdoor&#10;&#10;Description automatically generated">
            <a:extLst>
              <a:ext uri="{FF2B5EF4-FFF2-40B4-BE49-F238E27FC236}">
                <a16:creationId xmlns:a16="http://schemas.microsoft.com/office/drawing/2014/main" id="{A84A3494-7143-B308-D803-DCACF1BEF7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3017" b="14166"/>
          <a:stretch/>
        </p:blipFill>
        <p:spPr>
          <a:xfrm>
            <a:off x="1902618" y="195260"/>
            <a:ext cx="9360695" cy="6404415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F02B774C-EE41-BFD0-7ADF-8482E2F69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54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175667" y="195260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175667" y="581020"/>
            <a:ext cx="59364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M&amp;S</a:t>
            </a:r>
            <a:r>
              <a:rPr lang="en-GB" sz="1800" dirty="0">
                <a:latin typeface="MS London" panose="020B0503020203020204" pitchFamily="34" charset="0"/>
              </a:rPr>
              <a:t> </a:t>
            </a:r>
            <a:r>
              <a:rPr lang="en-GB" dirty="0">
                <a:latin typeface="MS London" panose="020B0503020203020204" pitchFamily="34" charset="0"/>
              </a:rPr>
              <a:t>Newcastle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DA7AE93-7CAC-56CC-6D09-05D3E569D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154184"/>
            <a:ext cx="6191250" cy="454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B2BF78F7-19E3-720A-45E5-0ECFA7B0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14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145257" y="195260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145257" y="759378"/>
            <a:ext cx="17406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MS London" panose="020B0503020203020204" pitchFamily="34" charset="0"/>
              </a:rPr>
              <a:t>M&amp;S</a:t>
            </a:r>
            <a:r>
              <a:rPr lang="en-GB" sz="1800" dirty="0">
                <a:latin typeface="MS London" panose="020B0503020203020204" pitchFamily="34" charset="0"/>
              </a:rPr>
              <a:t> </a:t>
            </a:r>
            <a:r>
              <a:rPr lang="en-GB" dirty="0">
                <a:latin typeface="MS London" panose="020B0503020203020204" pitchFamily="34" charset="0"/>
              </a:rPr>
              <a:t>Pantheon construction site 1938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4" name="Picture 3" descr="A picture containing ground, outdoor, old, dirt&#10;&#10;Description automatically generated">
            <a:extLst>
              <a:ext uri="{FF2B5EF4-FFF2-40B4-BE49-F238E27FC236}">
                <a16:creationId xmlns:a16="http://schemas.microsoft.com/office/drawing/2014/main" id="{35703207-DB6A-5C3B-37D4-250F73676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99122"/>
            <a:ext cx="8985894" cy="6665994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94E6E2FB-0DDA-442B-C46A-319A935D0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1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5E3ACE9-6BA2-4215-996B-8499A889A18C}"/>
              </a:ext>
            </a:extLst>
          </p:cNvPr>
          <p:cNvSpPr txBox="1"/>
          <p:nvPr/>
        </p:nvSpPr>
        <p:spPr>
          <a:xfrm>
            <a:off x="70892" y="195260"/>
            <a:ext cx="132397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MS London" panose="020B0503020203020204" pitchFamily="34" charset="0"/>
              </a:rPr>
              <a:t>Image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D1871C-4E70-4FC8-8D76-27ECCB287B5B}"/>
              </a:ext>
            </a:extLst>
          </p:cNvPr>
          <p:cNvSpPr txBox="1"/>
          <p:nvPr/>
        </p:nvSpPr>
        <p:spPr>
          <a:xfrm>
            <a:off x="42317" y="685726"/>
            <a:ext cx="14192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MS London" panose="020B0503020203020204" pitchFamily="34" charset="0"/>
              </a:rPr>
              <a:t>The </a:t>
            </a:r>
            <a:r>
              <a:rPr lang="en-GB" dirty="0">
                <a:latin typeface="MS London" panose="020B0503020203020204" pitchFamily="34" charset="0"/>
              </a:rPr>
              <a:t>Pantheon demolition 1937</a:t>
            </a:r>
            <a:endParaRPr lang="en-GB" sz="1800" dirty="0">
              <a:latin typeface="MS London" panose="020B0503020203020204" pitchFamily="34" charset="0"/>
            </a:endParaRPr>
          </a:p>
        </p:txBody>
      </p:sp>
      <p:pic>
        <p:nvPicPr>
          <p:cNvPr id="6" name="Picture 5" descr="A picture containing ground, building, outdoor, area&#10;&#10;Description automatically generated">
            <a:extLst>
              <a:ext uri="{FF2B5EF4-FFF2-40B4-BE49-F238E27FC236}">
                <a16:creationId xmlns:a16="http://schemas.microsoft.com/office/drawing/2014/main" id="{4B42541D-EF1B-01B0-6860-8005503BE9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8"/>
          <a:stretch/>
        </p:blipFill>
        <p:spPr>
          <a:xfrm>
            <a:off x="1403188" y="83479"/>
            <a:ext cx="9864887" cy="6691042"/>
          </a:xfrm>
          <a:prstGeom prst="rect">
            <a:avLst/>
          </a:prstGeom>
        </p:spPr>
      </p:pic>
      <p:pic>
        <p:nvPicPr>
          <p:cNvPr id="3" name="Picture 2" descr="A picture containing graphics, font, typography, design&#10;&#10;Description automatically generated">
            <a:extLst>
              <a:ext uri="{FF2B5EF4-FFF2-40B4-BE49-F238E27FC236}">
                <a16:creationId xmlns:a16="http://schemas.microsoft.com/office/drawing/2014/main" id="{C3F76CBB-8A0B-BF40-1D17-73E4B285C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877" y="151826"/>
            <a:ext cx="610898" cy="49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26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09842e-53a5-4bb7-bc73-44700463a8be" xsi:nil="true"/>
    <lcf76f155ced4ddcb4097134ff3c332f xmlns="b409bf46-b67d-4a06-9d8c-c85409b9eb8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E09B30B5B8CC478F730F47926091CF" ma:contentTypeVersion="17" ma:contentTypeDescription="Create a new document." ma:contentTypeScope="" ma:versionID="95f610ac5acdbdbaad5830d421ec0bcf">
  <xsd:schema xmlns:xsd="http://www.w3.org/2001/XMLSchema" xmlns:xs="http://www.w3.org/2001/XMLSchema" xmlns:p="http://schemas.microsoft.com/office/2006/metadata/properties" xmlns:ns2="b409bf46-b67d-4a06-9d8c-c85409b9eb8c" xmlns:ns3="e509842e-53a5-4bb7-bc73-44700463a8be" targetNamespace="http://schemas.microsoft.com/office/2006/metadata/properties" ma:root="true" ma:fieldsID="cdaea86eb16ac1c9989b4959bbd3fe04" ns2:_="" ns3:_="">
    <xsd:import namespace="b409bf46-b67d-4a06-9d8c-c85409b9eb8c"/>
    <xsd:import namespace="e509842e-53a5-4bb7-bc73-44700463a8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9bf46-b67d-4a06-9d8c-c85409b9e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293ec6e-e2cf-44ce-b850-8c312a9f0b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42e-53a5-4bb7-bc73-44700463a8b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ac3ca479-6195-4458-a539-c91f191387fc}" ma:internalName="TaxCatchAll" ma:showField="CatchAllData" ma:web="e509842e-53a5-4bb7-bc73-44700463a8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C310BE-E737-412F-B798-A882242BF671}">
  <ds:schemaRefs>
    <ds:schemaRef ds:uri="e509842e-53a5-4bb7-bc73-44700463a8be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b409bf46-b67d-4a06-9d8c-c85409b9eb8c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183CF8-81D0-4C8D-AB98-D5C0690550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09bf46-b67d-4a06-9d8c-c85409b9eb8c"/>
    <ds:schemaRef ds:uri="e509842e-53a5-4bb7-bc73-44700463a8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51C16F9-E02B-4BA8-A48F-E2BB10A30C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444</TotalTime>
  <Words>59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MS London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Bunce, Caroline</dc:creator>
  <cp:lastModifiedBy>Bunce, Caroline</cp:lastModifiedBy>
  <cp:revision>31</cp:revision>
  <dcterms:created xsi:type="dcterms:W3CDTF">2020-11-05T16:23:28Z</dcterms:created>
  <dcterms:modified xsi:type="dcterms:W3CDTF">2023-06-28T15:26:19Z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0x01010010E09B30B5B8CC478F730F47926091CF</vt:lpwstr>
  </property>
  <property fmtid="{D5CDD505-2E9C-101B-9397-08002B2CF9AE}" pid="3" name="MediaServiceImageTags">
    <vt:lpwstr/>
  </property>
</Properties>
</file>