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2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D42B9-D6E8-0AA7-3670-DAFECE57256C}" v="4" dt="2023-09-28T13:30:56.527"/>
    <p1510:client id="{A99F661E-9E7D-4494-AF2B-85F562FC2088}" v="2" dt="2023-09-20T14:12:39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5" autoAdjust="0"/>
    <p:restoredTop sz="91498" autoAdjust="0"/>
  </p:normalViewPr>
  <p:slideViewPr>
    <p:cSldViewPr snapToGrid="0">
      <p:cViewPr varScale="1">
        <p:scale>
          <a:sx n="61" d="100"/>
          <a:sy n="61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927ee524-7484-4574-84dc-db5d8ef6b066" providerId="ADAL" clId="{A99F661E-9E7D-4494-AF2B-85F562FC2088}"/>
    <pc:docChg chg="modSld">
      <pc:chgData name="Bunce, Caroline" userId="927ee524-7484-4574-84dc-db5d8ef6b066" providerId="ADAL" clId="{A99F661E-9E7D-4494-AF2B-85F562FC2088}" dt="2023-09-20T14:13:22.406" v="87" actId="20577"/>
      <pc:docMkLst>
        <pc:docMk/>
      </pc:docMkLst>
      <pc:sldChg chg="addSp modSp mod">
        <pc:chgData name="Bunce, Caroline" userId="927ee524-7484-4574-84dc-db5d8ef6b066" providerId="ADAL" clId="{A99F661E-9E7D-4494-AF2B-85F562FC2088}" dt="2023-09-20T14:12:34.933" v="68" actId="1036"/>
        <pc:sldMkLst>
          <pc:docMk/>
          <pc:sldMk cId="3503505436" sldId="263"/>
        </pc:sldMkLst>
        <pc:spChg chg="add mod">
          <ac:chgData name="Bunce, Caroline" userId="927ee524-7484-4574-84dc-db5d8ef6b066" providerId="ADAL" clId="{A99F661E-9E7D-4494-AF2B-85F562FC2088}" dt="2023-09-20T14:12:34.933" v="68" actId="1036"/>
          <ac:spMkLst>
            <pc:docMk/>
            <pc:sldMk cId="3503505436" sldId="263"/>
            <ac:spMk id="2" creationId="{C4334F72-6090-29D2-102A-362006F3D8EC}"/>
          </ac:spMkLst>
        </pc:spChg>
        <pc:spChg chg="mod">
          <ac:chgData name="Bunce, Caroline" userId="927ee524-7484-4574-84dc-db5d8ef6b066" providerId="ADAL" clId="{A99F661E-9E7D-4494-AF2B-85F562FC2088}" dt="2023-09-20T14:11:09.553" v="0" actId="1076"/>
          <ac:spMkLst>
            <pc:docMk/>
            <pc:sldMk cId="3503505436" sldId="263"/>
            <ac:spMk id="3" creationId="{1824688C-7FF3-8995-F1DF-116565BBC299}"/>
          </ac:spMkLst>
        </pc:spChg>
      </pc:sldChg>
      <pc:sldChg chg="addSp modSp mod">
        <pc:chgData name="Bunce, Caroline" userId="927ee524-7484-4574-84dc-db5d8ef6b066" providerId="ADAL" clId="{A99F661E-9E7D-4494-AF2B-85F562FC2088}" dt="2023-09-20T14:12:42.677" v="70" actId="1076"/>
        <pc:sldMkLst>
          <pc:docMk/>
          <pc:sldMk cId="2138197620" sldId="267"/>
        </pc:sldMkLst>
        <pc:spChg chg="add mod">
          <ac:chgData name="Bunce, Caroline" userId="927ee524-7484-4574-84dc-db5d8ef6b066" providerId="ADAL" clId="{A99F661E-9E7D-4494-AF2B-85F562FC2088}" dt="2023-09-20T14:12:42.677" v="70" actId="1076"/>
          <ac:spMkLst>
            <pc:docMk/>
            <pc:sldMk cId="2138197620" sldId="267"/>
            <ac:spMk id="2" creationId="{AAA55FAE-7D16-79B5-A69E-AF1208E034E4}"/>
          </ac:spMkLst>
        </pc:spChg>
      </pc:sldChg>
      <pc:sldChg chg="modSp mod">
        <pc:chgData name="Bunce, Caroline" userId="927ee524-7484-4574-84dc-db5d8ef6b066" providerId="ADAL" clId="{A99F661E-9E7D-4494-AF2B-85F562FC2088}" dt="2023-09-20T14:13:22.406" v="87" actId="20577"/>
        <pc:sldMkLst>
          <pc:docMk/>
          <pc:sldMk cId="2876129736" sldId="272"/>
        </pc:sldMkLst>
        <pc:spChg chg="mod">
          <ac:chgData name="Bunce, Caroline" userId="927ee524-7484-4574-84dc-db5d8ef6b066" providerId="ADAL" clId="{A99F661E-9E7D-4494-AF2B-85F562FC2088}" dt="2023-09-20T14:13:22.406" v="87" actId="20577"/>
          <ac:spMkLst>
            <pc:docMk/>
            <pc:sldMk cId="2876129736" sldId="272"/>
            <ac:spMk id="9" creationId="{C922380E-913E-21AD-62AD-90E87A169E97}"/>
          </ac:spMkLst>
        </pc:spChg>
      </pc:sldChg>
    </pc:docChg>
  </pc:docChgLst>
  <pc:docChgLst>
    <pc:chgData name="Bunce, Caroline" userId="S::caroline.bunce@mnscorp.net::927ee524-7484-4574-84dc-db5d8ef6b066" providerId="AD" clId="Web-{0A3D42B9-D6E8-0AA7-3670-DAFECE57256C}"/>
    <pc:docChg chg="modSld">
      <pc:chgData name="Bunce, Caroline" userId="S::caroline.bunce@mnscorp.net::927ee524-7484-4574-84dc-db5d8ef6b066" providerId="AD" clId="Web-{0A3D42B9-D6E8-0AA7-3670-DAFECE57256C}" dt="2023-09-28T13:30:56.527" v="1" actId="20577"/>
      <pc:docMkLst>
        <pc:docMk/>
      </pc:docMkLst>
      <pc:sldChg chg="modSp">
        <pc:chgData name="Bunce, Caroline" userId="S::caroline.bunce@mnscorp.net::927ee524-7484-4574-84dc-db5d8ef6b066" providerId="AD" clId="Web-{0A3D42B9-D6E8-0AA7-3670-DAFECE57256C}" dt="2023-09-28T13:30:56.527" v="1" actId="20577"/>
        <pc:sldMkLst>
          <pc:docMk/>
          <pc:sldMk cId="3359405999" sldId="269"/>
        </pc:sldMkLst>
        <pc:spChg chg="mod">
          <ac:chgData name="Bunce, Caroline" userId="S::caroline.bunce@mnscorp.net::927ee524-7484-4574-84dc-db5d8ef6b066" providerId="AD" clId="Web-{0A3D42B9-D6E8-0AA7-3670-DAFECE57256C}" dt="2023-09-28T13:30:56.527" v="1" actId="20577"/>
          <ac:spMkLst>
            <pc:docMk/>
            <pc:sldMk cId="3359405999" sldId="269"/>
            <ac:spMk id="3" creationId="{1824688C-7FF3-8995-F1DF-116565BBC299}"/>
          </ac:spMkLst>
        </pc:spChg>
      </pc:sldChg>
    </pc:docChg>
  </pc:docChgLst>
  <pc:docChgLst>
    <pc:chgData name="Bunce, Caroline" userId="927ee524-7484-4574-84dc-db5d8ef6b066" providerId="ADAL" clId="{CB48535A-6726-4228-99D6-00033767E05B}"/>
    <pc:docChg chg="custSel addSld modSld sldOrd">
      <pc:chgData name="Bunce, Caroline" userId="927ee524-7484-4574-84dc-db5d8ef6b066" providerId="ADAL" clId="{CB48535A-6726-4228-99D6-00033767E05B}" dt="2023-08-29T12:12:38.978" v="2015"/>
      <pc:docMkLst>
        <pc:docMk/>
      </pc:docMkLst>
      <pc:sldChg chg="addSp delSp modSp mod">
        <pc:chgData name="Bunce, Caroline" userId="927ee524-7484-4574-84dc-db5d8ef6b066" providerId="ADAL" clId="{CB48535A-6726-4228-99D6-00033767E05B}" dt="2023-08-22T15:00:36.745" v="48" actId="1035"/>
        <pc:sldMkLst>
          <pc:docMk/>
          <pc:sldMk cId="3592592775" sldId="256"/>
        </pc:sldMkLst>
        <pc:spChg chg="mod">
          <ac:chgData name="Bunce, Caroline" userId="927ee524-7484-4574-84dc-db5d8ef6b066" providerId="ADAL" clId="{CB48535A-6726-4228-99D6-00033767E05B}" dt="2023-08-22T15:00:36.745" v="48" actId="1035"/>
          <ac:spMkLst>
            <pc:docMk/>
            <pc:sldMk cId="3592592775" sldId="256"/>
            <ac:spMk id="8" creationId="{91DC9CAE-CD87-AD85-A5F1-304FE4BAB6A6}"/>
          </ac:spMkLst>
        </pc:spChg>
        <pc:spChg chg="add mod">
          <ac:chgData name="Bunce, Caroline" userId="927ee524-7484-4574-84dc-db5d8ef6b066" providerId="ADAL" clId="{CB48535A-6726-4228-99D6-00033767E05B}" dt="2023-08-22T14:57:13.690" v="6" actId="164"/>
          <ac:spMkLst>
            <pc:docMk/>
            <pc:sldMk cId="3592592775" sldId="256"/>
            <ac:spMk id="10" creationId="{657B821A-FB23-1FC9-EB13-5A301A5D3F06}"/>
          </ac:spMkLst>
        </pc:spChg>
        <pc:grpChg chg="add del mod">
          <ac:chgData name="Bunce, Caroline" userId="927ee524-7484-4574-84dc-db5d8ef6b066" providerId="ADAL" clId="{CB48535A-6726-4228-99D6-00033767E05B}" dt="2023-08-22T14:59:31.262" v="31" actId="478"/>
          <ac:grpSpMkLst>
            <pc:docMk/>
            <pc:sldMk cId="3592592775" sldId="256"/>
            <ac:grpSpMk id="11" creationId="{2CBF8463-0C76-24CA-503D-767470118712}"/>
          </ac:grpSpMkLst>
        </pc:grpChg>
        <pc:picChg chg="add mod">
          <ac:chgData name="Bunce, Caroline" userId="927ee524-7484-4574-84dc-db5d8ef6b066" providerId="ADAL" clId="{CB48535A-6726-4228-99D6-00033767E05B}" dt="2023-08-22T14:57:50.193" v="13" actId="1076"/>
          <ac:picMkLst>
            <pc:docMk/>
            <pc:sldMk cId="3592592775" sldId="256"/>
            <ac:picMk id="2" creationId="{C8D5AD78-2B6C-0652-D003-44DA54493BD8}"/>
          </ac:picMkLst>
        </pc:picChg>
        <pc:picChg chg="add del mod">
          <ac:chgData name="Bunce, Caroline" userId="927ee524-7484-4574-84dc-db5d8ef6b066" providerId="ADAL" clId="{CB48535A-6726-4228-99D6-00033767E05B}" dt="2023-08-22T14:58:24.293" v="20" actId="478"/>
          <ac:picMkLst>
            <pc:docMk/>
            <pc:sldMk cId="3592592775" sldId="256"/>
            <ac:picMk id="3" creationId="{E46832F8-9E1C-13AF-CCEA-FA7931724818}"/>
          </ac:picMkLst>
        </pc:picChg>
        <pc:picChg chg="add mod">
          <ac:chgData name="Bunce, Caroline" userId="927ee524-7484-4574-84dc-db5d8ef6b066" providerId="ADAL" clId="{CB48535A-6726-4228-99D6-00033767E05B}" dt="2023-08-22T15:00:09.638" v="35" actId="1076"/>
          <ac:picMkLst>
            <pc:docMk/>
            <pc:sldMk cId="3592592775" sldId="256"/>
            <ac:picMk id="4" creationId="{B6FB4FB5-DC86-5C3B-02CB-32E676B199D4}"/>
          </ac:picMkLst>
        </pc:picChg>
        <pc:picChg chg="del mod">
          <ac:chgData name="Bunce, Caroline" userId="927ee524-7484-4574-84dc-db5d8ef6b066" providerId="ADAL" clId="{CB48535A-6726-4228-99D6-00033767E05B}" dt="2023-08-22T14:56:51.475" v="2" actId="478"/>
          <ac:picMkLst>
            <pc:docMk/>
            <pc:sldMk cId="3592592775" sldId="256"/>
            <ac:picMk id="5" creationId="{D573BB90-3570-F794-62F5-310EFFEE380D}"/>
          </ac:picMkLst>
        </pc:picChg>
        <pc:picChg chg="add mod">
          <ac:chgData name="Bunce, Caroline" userId="927ee524-7484-4574-84dc-db5d8ef6b066" providerId="ADAL" clId="{CB48535A-6726-4228-99D6-00033767E05B}" dt="2023-08-22T14:57:13.690" v="6" actId="164"/>
          <ac:picMkLst>
            <pc:docMk/>
            <pc:sldMk cId="3592592775" sldId="256"/>
            <ac:picMk id="7" creationId="{05276416-FE6D-CE35-C8DB-C8FB67BE918B}"/>
          </ac:picMkLst>
        </pc:picChg>
        <pc:picChg chg="mod">
          <ac:chgData name="Bunce, Caroline" userId="927ee524-7484-4574-84dc-db5d8ef6b066" providerId="ADAL" clId="{CB48535A-6726-4228-99D6-00033767E05B}" dt="2023-08-22T15:00:36.745" v="48" actId="1035"/>
          <ac:picMkLst>
            <pc:docMk/>
            <pc:sldMk cId="3592592775" sldId="256"/>
            <ac:picMk id="9" creationId="{61D9EDAA-BC47-CB97-A514-E76A19CA3AA9}"/>
          </ac:picMkLst>
        </pc:picChg>
        <pc:picChg chg="del mod">
          <ac:chgData name="Bunce, Caroline" userId="927ee524-7484-4574-84dc-db5d8ef6b066" providerId="ADAL" clId="{CB48535A-6726-4228-99D6-00033767E05B}" dt="2023-08-22T14:57:34.035" v="10" actId="478"/>
          <ac:picMkLst>
            <pc:docMk/>
            <pc:sldMk cId="3592592775" sldId="256"/>
            <ac:picMk id="1026" creationId="{6CB20D11-0273-DFF4-6FF8-D0891C9C8D1F}"/>
          </ac:picMkLst>
        </pc:picChg>
      </pc:sldChg>
      <pc:sldChg chg="addSp delSp modSp mod">
        <pc:chgData name="Bunce, Caroline" userId="927ee524-7484-4574-84dc-db5d8ef6b066" providerId="ADAL" clId="{CB48535A-6726-4228-99D6-00033767E05B}" dt="2023-08-29T08:55:04.742" v="135" actId="14100"/>
        <pc:sldMkLst>
          <pc:docMk/>
          <pc:sldMk cId="4215661514" sldId="257"/>
        </pc:sldMkLst>
        <pc:spChg chg="add mod">
          <ac:chgData name="Bunce, Caroline" userId="927ee524-7484-4574-84dc-db5d8ef6b066" providerId="ADAL" clId="{CB48535A-6726-4228-99D6-00033767E05B}" dt="2023-08-22T15:03:44.897" v="58" actId="164"/>
          <ac:spMkLst>
            <pc:docMk/>
            <pc:sldMk cId="4215661514" sldId="257"/>
            <ac:spMk id="3" creationId="{595C20A1-9E37-E7BC-3904-74EC855B484E}"/>
          </ac:spMkLst>
        </pc:spChg>
        <pc:spChg chg="mod">
          <ac:chgData name="Bunce, Caroline" userId="927ee524-7484-4574-84dc-db5d8ef6b066" providerId="ADAL" clId="{CB48535A-6726-4228-99D6-00033767E05B}" dt="2023-08-22T15:04:13.155" v="64" actId="1076"/>
          <ac:spMkLst>
            <pc:docMk/>
            <pc:sldMk cId="4215661514" sldId="257"/>
            <ac:spMk id="8" creationId="{91DC9CAE-CD87-AD85-A5F1-304FE4BAB6A6}"/>
          </ac:spMkLst>
        </pc:spChg>
        <pc:grpChg chg="add mod">
          <ac:chgData name="Bunce, Caroline" userId="927ee524-7484-4574-84dc-db5d8ef6b066" providerId="ADAL" clId="{CB48535A-6726-4228-99D6-00033767E05B}" dt="2023-08-29T08:54:54.282" v="132" actId="1076"/>
          <ac:grpSpMkLst>
            <pc:docMk/>
            <pc:sldMk cId="4215661514" sldId="257"/>
            <ac:grpSpMk id="4" creationId="{3D93BAE0-CCA2-B935-B7F5-2120466AC59D}"/>
          </ac:grpSpMkLst>
        </pc:grpChg>
        <pc:picChg chg="add mod">
          <ac:chgData name="Bunce, Caroline" userId="927ee524-7484-4574-84dc-db5d8ef6b066" providerId="ADAL" clId="{CB48535A-6726-4228-99D6-00033767E05B}" dt="2023-08-22T15:03:44.897" v="58" actId="164"/>
          <ac:picMkLst>
            <pc:docMk/>
            <pc:sldMk cId="4215661514" sldId="257"/>
            <ac:picMk id="2" creationId="{A8C8F071-6D28-C856-3DED-561BBE4308FD}"/>
          </ac:picMkLst>
        </pc:picChg>
        <pc:picChg chg="del">
          <ac:chgData name="Bunce, Caroline" userId="927ee524-7484-4574-84dc-db5d8ef6b066" providerId="ADAL" clId="{CB48535A-6726-4228-99D6-00033767E05B}" dt="2023-08-22T15:02:56.626" v="49" actId="478"/>
          <ac:picMkLst>
            <pc:docMk/>
            <pc:sldMk cId="4215661514" sldId="257"/>
            <ac:picMk id="5" creationId="{D573BB90-3570-F794-62F5-310EFFEE380D}"/>
          </ac:picMkLst>
        </pc:picChg>
        <pc:picChg chg="mod">
          <ac:chgData name="Bunce, Caroline" userId="927ee524-7484-4574-84dc-db5d8ef6b066" providerId="ADAL" clId="{CB48535A-6726-4228-99D6-00033767E05B}" dt="2023-08-22T15:03:14.833" v="54" actId="1076"/>
          <ac:picMkLst>
            <pc:docMk/>
            <pc:sldMk cId="4215661514" sldId="257"/>
            <ac:picMk id="9" creationId="{61D9EDAA-BC47-CB97-A514-E76A19CA3AA9}"/>
          </ac:picMkLst>
        </pc:picChg>
        <pc:picChg chg="add del mod">
          <ac:chgData name="Bunce, Caroline" userId="927ee524-7484-4574-84dc-db5d8ef6b066" providerId="ADAL" clId="{CB48535A-6726-4228-99D6-00033767E05B}" dt="2023-08-29T08:53:38.778" v="114" actId="478"/>
          <ac:picMkLst>
            <pc:docMk/>
            <pc:sldMk cId="4215661514" sldId="257"/>
            <ac:picMk id="10" creationId="{ED52CF12-623E-CAAC-2400-A9BBD5F10A4E}"/>
          </ac:picMkLst>
        </pc:picChg>
        <pc:picChg chg="add del mod">
          <ac:chgData name="Bunce, Caroline" userId="927ee524-7484-4574-84dc-db5d8ef6b066" providerId="ADAL" clId="{CB48535A-6726-4228-99D6-00033767E05B}" dt="2023-08-29T08:52:35.100" v="87" actId="478"/>
          <ac:picMkLst>
            <pc:docMk/>
            <pc:sldMk cId="4215661514" sldId="257"/>
            <ac:picMk id="12" creationId="{488061A9-5164-830A-154D-9630E1375DB8}"/>
          </ac:picMkLst>
        </pc:picChg>
        <pc:picChg chg="del">
          <ac:chgData name="Bunce, Caroline" userId="927ee524-7484-4574-84dc-db5d8ef6b066" providerId="ADAL" clId="{CB48535A-6726-4228-99D6-00033767E05B}" dt="2023-08-22T15:02:58.151" v="50" actId="478"/>
          <ac:picMkLst>
            <pc:docMk/>
            <pc:sldMk cId="4215661514" sldId="257"/>
            <ac:picMk id="1026" creationId="{6CB20D11-0273-DFF4-6FF8-D0891C9C8D1F}"/>
          </ac:picMkLst>
        </pc:picChg>
        <pc:picChg chg="add mod">
          <ac:chgData name="Bunce, Caroline" userId="927ee524-7484-4574-84dc-db5d8ef6b066" providerId="ADAL" clId="{CB48535A-6726-4228-99D6-00033767E05B}" dt="2023-08-29T08:55:04.742" v="135" actId="14100"/>
          <ac:picMkLst>
            <pc:docMk/>
            <pc:sldMk cId="4215661514" sldId="257"/>
            <ac:picMk id="1026" creationId="{899E3E1B-DF00-71A7-6FEE-3A42BEA4164F}"/>
          </ac:picMkLst>
        </pc:picChg>
        <pc:picChg chg="add del mod">
          <ac:chgData name="Bunce, Caroline" userId="927ee524-7484-4574-84dc-db5d8ef6b066" providerId="ADAL" clId="{CB48535A-6726-4228-99D6-00033767E05B}" dt="2023-08-29T08:54:12.618" v="119" actId="478"/>
          <ac:picMkLst>
            <pc:docMk/>
            <pc:sldMk cId="4215661514" sldId="257"/>
            <ac:picMk id="1028" creationId="{8BFA974B-3C6C-711C-A143-BCDE7155F326}"/>
          </ac:picMkLst>
        </pc:picChg>
        <pc:picChg chg="add mod">
          <ac:chgData name="Bunce, Caroline" userId="927ee524-7484-4574-84dc-db5d8ef6b066" providerId="ADAL" clId="{CB48535A-6726-4228-99D6-00033767E05B}" dt="2023-08-29T08:54:59.489" v="134" actId="14100"/>
          <ac:picMkLst>
            <pc:docMk/>
            <pc:sldMk cId="4215661514" sldId="257"/>
            <ac:picMk id="1030" creationId="{20329A44-909E-83AF-7078-617FB4A719A6}"/>
          </ac:picMkLst>
        </pc:picChg>
      </pc:sldChg>
      <pc:sldChg chg="addSp delSp modSp mod">
        <pc:chgData name="Bunce, Caroline" userId="927ee524-7484-4574-84dc-db5d8ef6b066" providerId="ADAL" clId="{CB48535A-6726-4228-99D6-00033767E05B}" dt="2023-08-29T09:03:25.890" v="172" actId="1038"/>
        <pc:sldMkLst>
          <pc:docMk/>
          <pc:sldMk cId="2359938919" sldId="258"/>
        </pc:sldMkLst>
        <pc:spChg chg="mod">
          <ac:chgData name="Bunce, Caroline" userId="927ee524-7484-4574-84dc-db5d8ef6b066" providerId="ADAL" clId="{CB48535A-6726-4228-99D6-00033767E05B}" dt="2023-08-29T09:03:25.890" v="172" actId="1038"/>
          <ac:spMkLst>
            <pc:docMk/>
            <pc:sldMk cId="2359938919" sldId="258"/>
            <ac:spMk id="3" creationId="{1824688C-7FF3-8995-F1DF-116565BBC299}"/>
          </ac:spMkLst>
        </pc:spChg>
        <pc:grpChg chg="add mod">
          <ac:chgData name="Bunce, Caroline" userId="927ee524-7484-4574-84dc-db5d8ef6b066" providerId="ADAL" clId="{CB48535A-6726-4228-99D6-00033767E05B}" dt="2023-08-29T09:03:25.890" v="172" actId="1038"/>
          <ac:grpSpMkLst>
            <pc:docMk/>
            <pc:sldMk cId="2359938919" sldId="258"/>
            <ac:grpSpMk id="4" creationId="{9A6A2425-37E4-294F-D344-76F7AE8864FF}"/>
          </ac:grpSpMkLst>
        </pc:grpChg>
        <pc:picChg chg="add mod">
          <ac:chgData name="Bunce, Caroline" userId="927ee524-7484-4574-84dc-db5d8ef6b066" providerId="ADAL" clId="{CB48535A-6726-4228-99D6-00033767E05B}" dt="2023-08-22T15:03:19.097" v="55"/>
          <ac:picMkLst>
            <pc:docMk/>
            <pc:sldMk cId="2359938919" sldId="258"/>
            <ac:picMk id="2" creationId="{D73B0514-A6F9-8A17-C1A5-7E6AC0A87C62}"/>
          </ac:picMkLst>
        </pc:picChg>
        <pc:picChg chg="add mod">
          <ac:chgData name="Bunce, Caroline" userId="927ee524-7484-4574-84dc-db5d8ef6b066" providerId="ADAL" clId="{CB48535A-6726-4228-99D6-00033767E05B}" dt="2023-08-29T08:56:26.413" v="139" actId="1076"/>
          <ac:picMkLst>
            <pc:docMk/>
            <pc:sldMk cId="2359938919" sldId="258"/>
            <ac:picMk id="5" creationId="{D10175C6-0FCB-4892-A34B-076FDBD66437}"/>
          </ac:picMkLst>
        </pc:picChg>
        <pc:picChg chg="del">
          <ac:chgData name="Bunce, Caroline" userId="927ee524-7484-4574-84dc-db5d8ef6b066" providerId="ADAL" clId="{CB48535A-6726-4228-99D6-00033767E05B}" dt="2023-08-22T15:03:02.254" v="51" actId="478"/>
          <ac:picMkLst>
            <pc:docMk/>
            <pc:sldMk cId="2359938919" sldId="258"/>
            <ac:picMk id="5" creationId="{D573BB90-3570-F794-62F5-310EFFEE380D}"/>
          </ac:picMkLst>
        </pc:picChg>
        <pc:picChg chg="del">
          <ac:chgData name="Bunce, Caroline" userId="927ee524-7484-4574-84dc-db5d8ef6b066" providerId="ADAL" clId="{CB48535A-6726-4228-99D6-00033767E05B}" dt="2023-08-22T15:03:20.639" v="56" actId="478"/>
          <ac:picMkLst>
            <pc:docMk/>
            <pc:sldMk cId="2359938919" sldId="258"/>
            <ac:picMk id="9" creationId="{61D9EDAA-BC47-CB97-A514-E76A19CA3AA9}"/>
          </ac:picMkLst>
        </pc:picChg>
        <pc:picChg chg="mod">
          <ac:chgData name="Bunce, Caroline" userId="927ee524-7484-4574-84dc-db5d8ef6b066" providerId="ADAL" clId="{CB48535A-6726-4228-99D6-00033767E05B}" dt="2023-08-29T09:03:25.890" v="172" actId="1038"/>
          <ac:picMkLst>
            <pc:docMk/>
            <pc:sldMk cId="2359938919" sldId="258"/>
            <ac:picMk id="10" creationId="{4A658339-52B4-566F-57B5-4809CCA4E7AA}"/>
          </ac:picMkLst>
        </pc:picChg>
        <pc:picChg chg="mod">
          <ac:chgData name="Bunce, Caroline" userId="927ee524-7484-4574-84dc-db5d8ef6b066" providerId="ADAL" clId="{CB48535A-6726-4228-99D6-00033767E05B}" dt="2023-08-29T09:03:25.890" v="172" actId="1038"/>
          <ac:picMkLst>
            <pc:docMk/>
            <pc:sldMk cId="2359938919" sldId="258"/>
            <ac:picMk id="11" creationId="{84D55AD7-64FB-FBFF-6EDF-878CB73D1FF5}"/>
          </ac:picMkLst>
        </pc:picChg>
        <pc:picChg chg="del">
          <ac:chgData name="Bunce, Caroline" userId="927ee524-7484-4574-84dc-db5d8ef6b066" providerId="ADAL" clId="{CB48535A-6726-4228-99D6-00033767E05B}" dt="2023-08-22T15:03:04.043" v="52" actId="478"/>
          <ac:picMkLst>
            <pc:docMk/>
            <pc:sldMk cId="2359938919" sldId="258"/>
            <ac:picMk id="1026" creationId="{6CB20D11-0273-DFF4-6FF8-D0891C9C8D1F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09:10:46.825" v="331" actId="1036"/>
        <pc:sldMkLst>
          <pc:docMk/>
          <pc:sldMk cId="2729727291" sldId="259"/>
        </pc:sldMkLst>
        <pc:spChg chg="mod">
          <ac:chgData name="Bunce, Caroline" userId="927ee524-7484-4574-84dc-db5d8ef6b066" providerId="ADAL" clId="{CB48535A-6726-4228-99D6-00033767E05B}" dt="2023-08-29T09:07:37.006" v="270" actId="1076"/>
          <ac:spMkLst>
            <pc:docMk/>
            <pc:sldMk cId="2729727291" sldId="259"/>
            <ac:spMk id="3" creationId="{1824688C-7FF3-8995-F1DF-116565BBC299}"/>
          </ac:spMkLst>
        </pc:spChg>
        <pc:spChg chg="add mod">
          <ac:chgData name="Bunce, Caroline" userId="927ee524-7484-4574-84dc-db5d8ef6b066" providerId="ADAL" clId="{CB48535A-6726-4228-99D6-00033767E05B}" dt="2023-08-29T09:10:32.401" v="306" actId="1035"/>
          <ac:spMkLst>
            <pc:docMk/>
            <pc:sldMk cId="2729727291" sldId="259"/>
            <ac:spMk id="5" creationId="{6C68E3AC-46C0-F190-0524-9B7A20D48E02}"/>
          </ac:spMkLst>
        </pc:spChg>
        <pc:spChg chg="add mod">
          <ac:chgData name="Bunce, Caroline" userId="927ee524-7484-4574-84dc-db5d8ef6b066" providerId="ADAL" clId="{CB48535A-6726-4228-99D6-00033767E05B}" dt="2023-08-29T09:10:40.410" v="315" actId="1035"/>
          <ac:spMkLst>
            <pc:docMk/>
            <pc:sldMk cId="2729727291" sldId="259"/>
            <ac:spMk id="7" creationId="{FAD38F80-D10A-BF18-B082-EBC136186E0A}"/>
          </ac:spMkLst>
        </pc:spChg>
        <pc:grpChg chg="mod">
          <ac:chgData name="Bunce, Caroline" userId="927ee524-7484-4574-84dc-db5d8ef6b066" providerId="ADAL" clId="{CB48535A-6726-4228-99D6-00033767E05B}" dt="2023-08-29T09:04:29.145" v="234" actId="1076"/>
          <ac:grpSpMkLst>
            <pc:docMk/>
            <pc:sldMk cId="2729727291" sldId="259"/>
            <ac:grpSpMk id="4" creationId="{9A6A2425-37E4-294F-D344-76F7AE8864FF}"/>
          </ac:grpSpMkLst>
        </pc:grpChg>
        <pc:picChg chg="mod">
          <ac:chgData name="Bunce, Caroline" userId="927ee524-7484-4574-84dc-db5d8ef6b066" providerId="ADAL" clId="{CB48535A-6726-4228-99D6-00033767E05B}" dt="2023-08-29T09:10:46.825" v="331" actId="1036"/>
          <ac:picMkLst>
            <pc:docMk/>
            <pc:sldMk cId="2729727291" sldId="259"/>
            <ac:picMk id="2" creationId="{D73B0514-A6F9-8A17-C1A5-7E6AC0A87C62}"/>
          </ac:picMkLst>
        </pc:picChg>
        <pc:picChg chg="mod">
          <ac:chgData name="Bunce, Caroline" userId="927ee524-7484-4574-84dc-db5d8ef6b066" providerId="ADAL" clId="{CB48535A-6726-4228-99D6-00033767E05B}" dt="2023-08-29T09:04:29.145" v="234" actId="1076"/>
          <ac:picMkLst>
            <pc:docMk/>
            <pc:sldMk cId="2729727291" sldId="259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09:04:08.700" v="226" actId="478"/>
          <ac:picMkLst>
            <pc:docMk/>
            <pc:sldMk cId="2729727291" sldId="259"/>
            <ac:picMk id="11" creationId="{84D55AD7-64FB-FBFF-6EDF-878CB73D1FF5}"/>
          </ac:picMkLst>
        </pc:picChg>
        <pc:picChg chg="add mod">
          <ac:chgData name="Bunce, Caroline" userId="927ee524-7484-4574-84dc-db5d8ef6b066" providerId="ADAL" clId="{CB48535A-6726-4228-99D6-00033767E05B}" dt="2023-08-29T09:10:32.401" v="306" actId="1035"/>
          <ac:picMkLst>
            <pc:docMk/>
            <pc:sldMk cId="2729727291" sldId="259"/>
            <ac:picMk id="2050" creationId="{7832C135-CB74-D80B-6A9F-E1F4A7534722}"/>
          </ac:picMkLst>
        </pc:picChg>
        <pc:picChg chg="add mod">
          <ac:chgData name="Bunce, Caroline" userId="927ee524-7484-4574-84dc-db5d8ef6b066" providerId="ADAL" clId="{CB48535A-6726-4228-99D6-00033767E05B}" dt="2023-08-29T09:10:40.410" v="315" actId="1035"/>
          <ac:picMkLst>
            <pc:docMk/>
            <pc:sldMk cId="2729727291" sldId="259"/>
            <ac:picMk id="2052" creationId="{1DB78C14-0684-1F8D-1DE1-5184E53BAE72}"/>
          </ac:picMkLst>
        </pc:picChg>
        <pc:picChg chg="add mod">
          <ac:chgData name="Bunce, Caroline" userId="927ee524-7484-4574-84dc-db5d8ef6b066" providerId="ADAL" clId="{CB48535A-6726-4228-99D6-00033767E05B}" dt="2023-08-29T09:10:40.410" v="315" actId="1035"/>
          <ac:picMkLst>
            <pc:docMk/>
            <pc:sldMk cId="2729727291" sldId="259"/>
            <ac:picMk id="2053" creationId="{5307A81A-0A95-AF2F-F0E8-7BD0F1DC6485}"/>
          </ac:picMkLst>
        </pc:picChg>
        <pc:picChg chg="add mod">
          <ac:chgData name="Bunce, Caroline" userId="927ee524-7484-4574-84dc-db5d8ef6b066" providerId="ADAL" clId="{CB48535A-6726-4228-99D6-00033767E05B}" dt="2023-08-29T09:10:32.401" v="306" actId="1035"/>
          <ac:picMkLst>
            <pc:docMk/>
            <pc:sldMk cId="2729727291" sldId="259"/>
            <ac:picMk id="2055" creationId="{7965635B-0815-DE61-B0AC-29DF8690DFEF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09:30:57.628" v="369" actId="1076"/>
        <pc:sldMkLst>
          <pc:docMk/>
          <pc:sldMk cId="2511733282" sldId="260"/>
        </pc:sldMkLst>
        <pc:spChg chg="mod">
          <ac:chgData name="Bunce, Caroline" userId="927ee524-7484-4574-84dc-db5d8ef6b066" providerId="ADAL" clId="{CB48535A-6726-4228-99D6-00033767E05B}" dt="2023-08-29T09:11:13.520" v="334" actId="20577"/>
          <ac:spMkLst>
            <pc:docMk/>
            <pc:sldMk cId="2511733282" sldId="260"/>
            <ac:spMk id="5" creationId="{6C68E3AC-46C0-F190-0524-9B7A20D48E02}"/>
          </ac:spMkLst>
        </pc:spChg>
        <pc:spChg chg="mod">
          <ac:chgData name="Bunce, Caroline" userId="927ee524-7484-4574-84dc-db5d8ef6b066" providerId="ADAL" clId="{CB48535A-6726-4228-99D6-00033767E05B}" dt="2023-08-29T09:11:17.368" v="340" actId="20577"/>
          <ac:spMkLst>
            <pc:docMk/>
            <pc:sldMk cId="2511733282" sldId="260"/>
            <ac:spMk id="7" creationId="{FAD38F80-D10A-BF18-B082-EBC136186E0A}"/>
          </ac:spMkLst>
        </pc:spChg>
        <pc:picChg chg="add mod">
          <ac:chgData name="Bunce, Caroline" userId="927ee524-7484-4574-84dc-db5d8ef6b066" providerId="ADAL" clId="{CB48535A-6726-4228-99D6-00033767E05B}" dt="2023-08-29T09:30:57.628" v="369" actId="1076"/>
          <ac:picMkLst>
            <pc:docMk/>
            <pc:sldMk cId="2511733282" sldId="260"/>
            <ac:picMk id="8" creationId="{E508F1CC-F219-4BF8-3100-424556220BBC}"/>
          </ac:picMkLst>
        </pc:picChg>
        <pc:picChg chg="del">
          <ac:chgData name="Bunce, Caroline" userId="927ee524-7484-4574-84dc-db5d8ef6b066" providerId="ADAL" clId="{CB48535A-6726-4228-99D6-00033767E05B}" dt="2023-08-29T09:11:45.916" v="342" actId="478"/>
          <ac:picMkLst>
            <pc:docMk/>
            <pc:sldMk cId="2511733282" sldId="260"/>
            <ac:picMk id="2050" creationId="{7832C135-CB74-D80B-6A9F-E1F4A7534722}"/>
          </ac:picMkLst>
        </pc:picChg>
        <pc:picChg chg="del mod">
          <ac:chgData name="Bunce, Caroline" userId="927ee524-7484-4574-84dc-db5d8ef6b066" providerId="ADAL" clId="{CB48535A-6726-4228-99D6-00033767E05B}" dt="2023-08-29T09:12:34.552" v="355" actId="478"/>
          <ac:picMkLst>
            <pc:docMk/>
            <pc:sldMk cId="2511733282" sldId="260"/>
            <ac:picMk id="2052" creationId="{1DB78C14-0684-1F8D-1DE1-5184E53BAE72}"/>
          </ac:picMkLst>
        </pc:picChg>
        <pc:picChg chg="del">
          <ac:chgData name="Bunce, Caroline" userId="927ee524-7484-4574-84dc-db5d8ef6b066" providerId="ADAL" clId="{CB48535A-6726-4228-99D6-00033767E05B}" dt="2023-08-29T09:12:35.973" v="356" actId="478"/>
          <ac:picMkLst>
            <pc:docMk/>
            <pc:sldMk cId="2511733282" sldId="260"/>
            <ac:picMk id="2053" creationId="{5307A81A-0A95-AF2F-F0E8-7BD0F1DC6485}"/>
          </ac:picMkLst>
        </pc:picChg>
        <pc:picChg chg="del">
          <ac:chgData name="Bunce, Caroline" userId="927ee524-7484-4574-84dc-db5d8ef6b066" providerId="ADAL" clId="{CB48535A-6726-4228-99D6-00033767E05B}" dt="2023-08-29T09:11:44.553" v="341" actId="478"/>
          <ac:picMkLst>
            <pc:docMk/>
            <pc:sldMk cId="2511733282" sldId="260"/>
            <ac:picMk id="2055" creationId="{7965635B-0815-DE61-B0AC-29DF8690DFEF}"/>
          </ac:picMkLst>
        </pc:picChg>
        <pc:picChg chg="add mod">
          <ac:chgData name="Bunce, Caroline" userId="927ee524-7484-4574-84dc-db5d8ef6b066" providerId="ADAL" clId="{CB48535A-6726-4228-99D6-00033767E05B}" dt="2023-08-29T09:12:19.469" v="353" actId="1076"/>
          <ac:picMkLst>
            <pc:docMk/>
            <pc:sldMk cId="2511733282" sldId="260"/>
            <ac:picMk id="3074" creationId="{22C30E13-D248-A840-2650-4485BAF26C5A}"/>
          </ac:picMkLst>
        </pc:picChg>
        <pc:picChg chg="add mod">
          <ac:chgData name="Bunce, Caroline" userId="927ee524-7484-4574-84dc-db5d8ef6b066" providerId="ADAL" clId="{CB48535A-6726-4228-99D6-00033767E05B}" dt="2023-08-29T09:12:16.678" v="352" actId="1076"/>
          <ac:picMkLst>
            <pc:docMk/>
            <pc:sldMk cId="2511733282" sldId="260"/>
            <ac:picMk id="3075" creationId="{DE239480-FAB4-1FC6-3A0F-B407A3B57C7A}"/>
          </ac:picMkLst>
        </pc:picChg>
        <pc:picChg chg="add mod">
          <ac:chgData name="Bunce, Caroline" userId="927ee524-7484-4574-84dc-db5d8ef6b066" providerId="ADAL" clId="{CB48535A-6726-4228-99D6-00033767E05B}" dt="2023-08-29T09:13:02.169" v="364" actId="1076"/>
          <ac:picMkLst>
            <pc:docMk/>
            <pc:sldMk cId="2511733282" sldId="260"/>
            <ac:picMk id="3077" creationId="{2DDF065B-31AE-4C79-33FE-37BC72110AA4}"/>
          </ac:picMkLst>
        </pc:picChg>
        <pc:picChg chg="add mod">
          <ac:chgData name="Bunce, Caroline" userId="927ee524-7484-4574-84dc-db5d8ef6b066" providerId="ADAL" clId="{CB48535A-6726-4228-99D6-00033767E05B}" dt="2023-08-29T09:13:00.228" v="363" actId="1076"/>
          <ac:picMkLst>
            <pc:docMk/>
            <pc:sldMk cId="2511733282" sldId="260"/>
            <ac:picMk id="3078" creationId="{25873410-407B-CAC3-11F8-5E87A5977129}"/>
          </ac:picMkLst>
        </pc:picChg>
      </pc:sldChg>
      <pc:sldChg chg="modSp add mod">
        <pc:chgData name="Bunce, Caroline" userId="927ee524-7484-4574-84dc-db5d8ef6b066" providerId="ADAL" clId="{CB48535A-6726-4228-99D6-00033767E05B}" dt="2023-08-29T09:33:18.348" v="490" actId="20577"/>
        <pc:sldMkLst>
          <pc:docMk/>
          <pc:sldMk cId="3446950390" sldId="261"/>
        </pc:sldMkLst>
        <pc:spChg chg="mod">
          <ac:chgData name="Bunce, Caroline" userId="927ee524-7484-4574-84dc-db5d8ef6b066" providerId="ADAL" clId="{CB48535A-6726-4228-99D6-00033767E05B}" dt="2023-08-29T09:33:18.348" v="490" actId="20577"/>
          <ac:spMkLst>
            <pc:docMk/>
            <pc:sldMk cId="3446950390" sldId="261"/>
            <ac:spMk id="3" creationId="{1824688C-7FF3-8995-F1DF-116565BBC299}"/>
          </ac:spMkLst>
        </pc:spChg>
        <pc:grpChg chg="mod">
          <ac:chgData name="Bunce, Caroline" userId="927ee524-7484-4574-84dc-db5d8ef6b066" providerId="ADAL" clId="{CB48535A-6726-4228-99D6-00033767E05B}" dt="2023-08-29T09:33:07.304" v="479" actId="1076"/>
          <ac:grpSpMkLst>
            <pc:docMk/>
            <pc:sldMk cId="3446950390" sldId="261"/>
            <ac:grpSpMk id="4" creationId="{9A6A2425-37E4-294F-D344-76F7AE8864FF}"/>
          </ac:grpSpMkLst>
        </pc:grpChg>
        <pc:picChg chg="mod">
          <ac:chgData name="Bunce, Caroline" userId="927ee524-7484-4574-84dc-db5d8ef6b066" providerId="ADAL" clId="{CB48535A-6726-4228-99D6-00033767E05B}" dt="2023-08-29T09:33:07.304" v="479" actId="1076"/>
          <ac:picMkLst>
            <pc:docMk/>
            <pc:sldMk cId="3446950390" sldId="261"/>
            <ac:picMk id="10" creationId="{4A658339-52B4-566F-57B5-4809CCA4E7AA}"/>
          </ac:picMkLst>
        </pc:picChg>
        <pc:picChg chg="mod">
          <ac:chgData name="Bunce, Caroline" userId="927ee524-7484-4574-84dc-db5d8ef6b066" providerId="ADAL" clId="{CB48535A-6726-4228-99D6-00033767E05B}" dt="2023-08-29T09:33:07.304" v="479" actId="1076"/>
          <ac:picMkLst>
            <pc:docMk/>
            <pc:sldMk cId="3446950390" sldId="261"/>
            <ac:picMk id="11" creationId="{84D55AD7-64FB-FBFF-6EDF-878CB73D1FF5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09:40:05.357" v="623" actId="1035"/>
        <pc:sldMkLst>
          <pc:docMk/>
          <pc:sldMk cId="1385706508" sldId="262"/>
        </pc:sldMkLst>
        <pc:spChg chg="mod">
          <ac:chgData name="Bunce, Caroline" userId="927ee524-7484-4574-84dc-db5d8ef6b066" providerId="ADAL" clId="{CB48535A-6726-4228-99D6-00033767E05B}" dt="2023-08-29T09:40:05.357" v="623" actId="1035"/>
          <ac:spMkLst>
            <pc:docMk/>
            <pc:sldMk cId="1385706508" sldId="262"/>
            <ac:spMk id="3" creationId="{1824688C-7FF3-8995-F1DF-116565BBC299}"/>
          </ac:spMkLst>
        </pc:spChg>
        <pc:grpChg chg="mod">
          <ac:chgData name="Bunce, Caroline" userId="927ee524-7484-4574-84dc-db5d8ef6b066" providerId="ADAL" clId="{CB48535A-6726-4228-99D6-00033767E05B}" dt="2023-08-29T09:40:05.357" v="623" actId="1035"/>
          <ac:grpSpMkLst>
            <pc:docMk/>
            <pc:sldMk cId="1385706508" sldId="262"/>
            <ac:grpSpMk id="4" creationId="{9A6A2425-37E4-294F-D344-76F7AE8864FF}"/>
          </ac:grpSpMkLst>
        </pc:grpChg>
        <pc:picChg chg="del">
          <ac:chgData name="Bunce, Caroline" userId="927ee524-7484-4574-84dc-db5d8ef6b066" providerId="ADAL" clId="{CB48535A-6726-4228-99D6-00033767E05B}" dt="2023-08-29T09:39:13.907" v="607" actId="478"/>
          <ac:picMkLst>
            <pc:docMk/>
            <pc:sldMk cId="1385706508" sldId="262"/>
            <ac:picMk id="5" creationId="{D10175C6-0FCB-4892-A34B-076FDBD66437}"/>
          </ac:picMkLst>
        </pc:picChg>
        <pc:picChg chg="mod">
          <ac:chgData name="Bunce, Caroline" userId="927ee524-7484-4574-84dc-db5d8ef6b066" providerId="ADAL" clId="{CB48535A-6726-4228-99D6-00033767E05B}" dt="2023-08-29T09:40:05.357" v="623" actId="1035"/>
          <ac:picMkLst>
            <pc:docMk/>
            <pc:sldMk cId="1385706508" sldId="262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09:36:45.613" v="493" actId="478"/>
          <ac:picMkLst>
            <pc:docMk/>
            <pc:sldMk cId="1385706508" sldId="262"/>
            <ac:picMk id="11" creationId="{84D55AD7-64FB-FBFF-6EDF-878CB73D1FF5}"/>
          </ac:picMkLst>
        </pc:picChg>
        <pc:picChg chg="add mod">
          <ac:chgData name="Bunce, Caroline" userId="927ee524-7484-4574-84dc-db5d8ef6b066" providerId="ADAL" clId="{CB48535A-6726-4228-99D6-00033767E05B}" dt="2023-08-29T09:40:00.322" v="618" actId="1076"/>
          <ac:picMkLst>
            <pc:docMk/>
            <pc:sldMk cId="1385706508" sldId="262"/>
            <ac:picMk id="4098" creationId="{1745ECC6-AB6B-5FF2-B2AA-81E434BC6214}"/>
          </ac:picMkLst>
        </pc:picChg>
        <pc:picChg chg="add del mod">
          <ac:chgData name="Bunce, Caroline" userId="927ee524-7484-4574-84dc-db5d8ef6b066" providerId="ADAL" clId="{CB48535A-6726-4228-99D6-00033767E05B}" dt="2023-08-29T09:39:43.676" v="611" actId="478"/>
          <ac:picMkLst>
            <pc:docMk/>
            <pc:sldMk cId="1385706508" sldId="262"/>
            <ac:picMk id="4099" creationId="{6F70BACE-937A-8F58-E753-69FAC65C7CAE}"/>
          </ac:picMkLst>
        </pc:picChg>
        <pc:picChg chg="add del">
          <ac:chgData name="Bunce, Caroline" userId="927ee524-7484-4574-84dc-db5d8ef6b066" providerId="ADAL" clId="{CB48535A-6726-4228-99D6-00033767E05B}" dt="2023-08-29T09:38:41.188" v="580" actId="478"/>
          <ac:picMkLst>
            <pc:docMk/>
            <pc:sldMk cId="1385706508" sldId="262"/>
            <ac:picMk id="4101" creationId="{F618D0CD-5860-B357-ACAF-9091AFAF0ABF}"/>
          </ac:picMkLst>
        </pc:picChg>
        <pc:picChg chg="add mod">
          <ac:chgData name="Bunce, Caroline" userId="927ee524-7484-4574-84dc-db5d8ef6b066" providerId="ADAL" clId="{CB48535A-6726-4228-99D6-00033767E05B}" dt="2023-08-29T09:39:59.067" v="617" actId="1076"/>
          <ac:picMkLst>
            <pc:docMk/>
            <pc:sldMk cId="1385706508" sldId="262"/>
            <ac:picMk id="4103" creationId="{9173494D-1436-C642-0D66-3352BB1B9C4B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0:12:11.494" v="678" actId="1076"/>
        <pc:sldMkLst>
          <pc:docMk/>
          <pc:sldMk cId="3503505436" sldId="263"/>
        </pc:sldMkLst>
        <pc:spChg chg="mod">
          <ac:chgData name="Bunce, Caroline" userId="927ee524-7484-4574-84dc-db5d8ef6b066" providerId="ADAL" clId="{CB48535A-6726-4228-99D6-00033767E05B}" dt="2023-08-29T10:12:11.494" v="678" actId="1076"/>
          <ac:spMkLst>
            <pc:docMk/>
            <pc:sldMk cId="3503505436" sldId="263"/>
            <ac:spMk id="3" creationId="{1824688C-7FF3-8995-F1DF-116565BBC299}"/>
          </ac:spMkLst>
        </pc:spChg>
        <pc:spChg chg="add del mod">
          <ac:chgData name="Bunce, Caroline" userId="927ee524-7484-4574-84dc-db5d8ef6b066" providerId="ADAL" clId="{CB48535A-6726-4228-99D6-00033767E05B}" dt="2023-08-29T10:12:04.914" v="677" actId="478"/>
          <ac:spMkLst>
            <pc:docMk/>
            <pc:sldMk cId="3503505436" sldId="263"/>
            <ac:spMk id="7" creationId="{DDA23515-CF0B-22C7-2825-D39482B9801D}"/>
          </ac:spMkLst>
        </pc:spChg>
        <pc:grpChg chg="mod">
          <ac:chgData name="Bunce, Caroline" userId="927ee524-7484-4574-84dc-db5d8ef6b066" providerId="ADAL" clId="{CB48535A-6726-4228-99D6-00033767E05B}" dt="2023-08-29T10:12:11.494" v="678" actId="1076"/>
          <ac:grpSpMkLst>
            <pc:docMk/>
            <pc:sldMk cId="3503505436" sldId="263"/>
            <ac:grpSpMk id="4" creationId="{9A6A2425-37E4-294F-D344-76F7AE8864FF}"/>
          </ac:grpSpMkLst>
        </pc:grpChg>
        <pc:picChg chg="del">
          <ac:chgData name="Bunce, Caroline" userId="927ee524-7484-4574-84dc-db5d8ef6b066" providerId="ADAL" clId="{CB48535A-6726-4228-99D6-00033767E05B}" dt="2023-08-29T10:11:09.848" v="667" actId="478"/>
          <ac:picMkLst>
            <pc:docMk/>
            <pc:sldMk cId="3503505436" sldId="263"/>
            <ac:picMk id="2" creationId="{D73B0514-A6F9-8A17-C1A5-7E6AC0A87C62}"/>
          </ac:picMkLst>
        </pc:picChg>
        <pc:picChg chg="add mod modCrop">
          <ac:chgData name="Bunce, Caroline" userId="927ee524-7484-4574-84dc-db5d8ef6b066" providerId="ADAL" clId="{CB48535A-6726-4228-99D6-00033767E05B}" dt="2023-08-29T10:12:02.038" v="676"/>
          <ac:picMkLst>
            <pc:docMk/>
            <pc:sldMk cId="3503505436" sldId="263"/>
            <ac:picMk id="9" creationId="{D22CF5E2-D2FA-054E-5931-3C88B7AD8709}"/>
          </ac:picMkLst>
        </pc:picChg>
        <pc:picChg chg="mod">
          <ac:chgData name="Bunce, Caroline" userId="927ee524-7484-4574-84dc-db5d8ef6b066" providerId="ADAL" clId="{CB48535A-6726-4228-99D6-00033767E05B}" dt="2023-08-29T10:12:11.494" v="678" actId="1076"/>
          <ac:picMkLst>
            <pc:docMk/>
            <pc:sldMk cId="3503505436" sldId="263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09:40:36.456" v="657" actId="478"/>
          <ac:picMkLst>
            <pc:docMk/>
            <pc:sldMk cId="3503505436" sldId="263"/>
            <ac:picMk id="4098" creationId="{1745ECC6-AB6B-5FF2-B2AA-81E434BC6214}"/>
          </ac:picMkLst>
        </pc:picChg>
        <pc:picChg chg="del">
          <ac:chgData name="Bunce, Caroline" userId="927ee524-7484-4574-84dc-db5d8ef6b066" providerId="ADAL" clId="{CB48535A-6726-4228-99D6-00033767E05B}" dt="2023-08-29T09:40:37.869" v="658" actId="478"/>
          <ac:picMkLst>
            <pc:docMk/>
            <pc:sldMk cId="3503505436" sldId="263"/>
            <ac:picMk id="4103" creationId="{9173494D-1436-C642-0D66-3352BB1B9C4B}"/>
          </ac:picMkLst>
        </pc:picChg>
      </pc:sldChg>
      <pc:sldChg chg="addSp delSp modSp add mod ord">
        <pc:chgData name="Bunce, Caroline" userId="927ee524-7484-4574-84dc-db5d8ef6b066" providerId="ADAL" clId="{CB48535A-6726-4228-99D6-00033767E05B}" dt="2023-08-29T10:19:18.745" v="956" actId="1037"/>
        <pc:sldMkLst>
          <pc:docMk/>
          <pc:sldMk cId="2490125594" sldId="264"/>
        </pc:sldMkLst>
        <pc:spChg chg="mod">
          <ac:chgData name="Bunce, Caroline" userId="927ee524-7484-4574-84dc-db5d8ef6b066" providerId="ADAL" clId="{CB48535A-6726-4228-99D6-00033767E05B}" dt="2023-08-29T10:15:36.069" v="854" actId="20577"/>
          <ac:spMkLst>
            <pc:docMk/>
            <pc:sldMk cId="2490125594" sldId="264"/>
            <ac:spMk id="3" creationId="{1824688C-7FF3-8995-F1DF-116565BBC299}"/>
          </ac:spMkLst>
        </pc:spChg>
        <pc:picChg chg="del">
          <ac:chgData name="Bunce, Caroline" userId="927ee524-7484-4574-84dc-db5d8ef6b066" providerId="ADAL" clId="{CB48535A-6726-4228-99D6-00033767E05B}" dt="2023-08-29T10:17:00.309" v="869" actId="478"/>
          <ac:picMkLst>
            <pc:docMk/>
            <pc:sldMk cId="2490125594" sldId="264"/>
            <ac:picMk id="2" creationId="{D73B0514-A6F9-8A17-C1A5-7E6AC0A87C62}"/>
          </ac:picMkLst>
        </pc:picChg>
        <pc:picChg chg="del">
          <ac:chgData name="Bunce, Caroline" userId="927ee524-7484-4574-84dc-db5d8ef6b066" providerId="ADAL" clId="{CB48535A-6726-4228-99D6-00033767E05B}" dt="2023-08-29T10:16:31.311" v="855" actId="478"/>
          <ac:picMkLst>
            <pc:docMk/>
            <pc:sldMk cId="2490125594" sldId="264"/>
            <ac:picMk id="4098" creationId="{1745ECC6-AB6B-5FF2-B2AA-81E434BC6214}"/>
          </ac:picMkLst>
        </pc:picChg>
        <pc:picChg chg="del">
          <ac:chgData name="Bunce, Caroline" userId="927ee524-7484-4574-84dc-db5d8ef6b066" providerId="ADAL" clId="{CB48535A-6726-4228-99D6-00033767E05B}" dt="2023-08-29T10:16:32.657" v="856" actId="478"/>
          <ac:picMkLst>
            <pc:docMk/>
            <pc:sldMk cId="2490125594" sldId="264"/>
            <ac:picMk id="4103" creationId="{9173494D-1436-C642-0D66-3352BB1B9C4B}"/>
          </ac:picMkLst>
        </pc:picChg>
        <pc:picChg chg="add del mod">
          <ac:chgData name="Bunce, Caroline" userId="927ee524-7484-4574-84dc-db5d8ef6b066" providerId="ADAL" clId="{CB48535A-6726-4228-99D6-00033767E05B}" dt="2023-08-29T10:17:45.459" v="896" actId="478"/>
          <ac:picMkLst>
            <pc:docMk/>
            <pc:sldMk cId="2490125594" sldId="264"/>
            <ac:picMk id="5122" creationId="{5AA9F3F3-9925-E0E8-AA6F-1D296EA4C77C}"/>
          </ac:picMkLst>
        </pc:picChg>
        <pc:picChg chg="add mod">
          <ac:chgData name="Bunce, Caroline" userId="927ee524-7484-4574-84dc-db5d8ef6b066" providerId="ADAL" clId="{CB48535A-6726-4228-99D6-00033767E05B}" dt="2023-08-29T10:19:18.745" v="956" actId="1037"/>
          <ac:picMkLst>
            <pc:docMk/>
            <pc:sldMk cId="2490125594" sldId="264"/>
            <ac:picMk id="5123" creationId="{43CBB894-530C-EA45-E736-7148C80FDF82}"/>
          </ac:picMkLst>
        </pc:picChg>
        <pc:picChg chg="add mod">
          <ac:chgData name="Bunce, Caroline" userId="927ee524-7484-4574-84dc-db5d8ef6b066" providerId="ADAL" clId="{CB48535A-6726-4228-99D6-00033767E05B}" dt="2023-08-29T10:19:16.813" v="954" actId="1036"/>
          <ac:picMkLst>
            <pc:docMk/>
            <pc:sldMk cId="2490125594" sldId="264"/>
            <ac:picMk id="5124" creationId="{3DE3BAE3-8577-45A8-3A15-3AC1B74C7CEC}"/>
          </ac:picMkLst>
        </pc:picChg>
        <pc:picChg chg="add mod">
          <ac:chgData name="Bunce, Caroline" userId="927ee524-7484-4574-84dc-db5d8ef6b066" providerId="ADAL" clId="{CB48535A-6726-4228-99D6-00033767E05B}" dt="2023-08-29T10:19:12.864" v="950" actId="1036"/>
          <ac:picMkLst>
            <pc:docMk/>
            <pc:sldMk cId="2490125594" sldId="264"/>
            <ac:picMk id="5125" creationId="{B172E94F-595B-14FB-19D5-3B4DC13405EF}"/>
          </ac:picMkLst>
        </pc:picChg>
        <pc:picChg chg="add del mod">
          <ac:chgData name="Bunce, Caroline" userId="927ee524-7484-4574-84dc-db5d8ef6b066" providerId="ADAL" clId="{CB48535A-6726-4228-99D6-00033767E05B}" dt="2023-08-29T10:17:54.086" v="898" actId="478"/>
          <ac:picMkLst>
            <pc:docMk/>
            <pc:sldMk cId="2490125594" sldId="264"/>
            <ac:picMk id="5126" creationId="{01AE8BAD-9D08-9CAD-6904-EC4DA302DA5B}"/>
          </ac:picMkLst>
        </pc:picChg>
        <pc:picChg chg="add del mod">
          <ac:chgData name="Bunce, Caroline" userId="927ee524-7484-4574-84dc-db5d8ef6b066" providerId="ADAL" clId="{CB48535A-6726-4228-99D6-00033767E05B}" dt="2023-08-29T10:17:40.828" v="894" actId="478"/>
          <ac:picMkLst>
            <pc:docMk/>
            <pc:sldMk cId="2490125594" sldId="264"/>
            <ac:picMk id="5127" creationId="{8C26C424-25DA-475B-EFC4-A902F47413A2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0:15:04.354" v="768" actId="1076"/>
        <pc:sldMkLst>
          <pc:docMk/>
          <pc:sldMk cId="372600161" sldId="265"/>
        </pc:sldMkLst>
        <pc:spChg chg="mod">
          <ac:chgData name="Bunce, Caroline" userId="927ee524-7484-4574-84dc-db5d8ef6b066" providerId="ADAL" clId="{CB48535A-6726-4228-99D6-00033767E05B}" dt="2023-08-29T10:15:04.354" v="768" actId="1076"/>
          <ac:spMkLst>
            <pc:docMk/>
            <pc:sldMk cId="372600161" sldId="265"/>
            <ac:spMk id="3" creationId="{1824688C-7FF3-8995-F1DF-116565BBC299}"/>
          </ac:spMkLst>
        </pc:spChg>
        <pc:grpChg chg="add del mod">
          <ac:chgData name="Bunce, Caroline" userId="927ee524-7484-4574-84dc-db5d8ef6b066" providerId="ADAL" clId="{CB48535A-6726-4228-99D6-00033767E05B}" dt="2023-08-29T10:15:04.354" v="768" actId="1076"/>
          <ac:grpSpMkLst>
            <pc:docMk/>
            <pc:sldMk cId="372600161" sldId="265"/>
            <ac:grpSpMk id="4" creationId="{9A6A2425-37E4-294F-D344-76F7AE8864FF}"/>
          </ac:grpSpMkLst>
        </pc:grpChg>
        <pc:picChg chg="mod">
          <ac:chgData name="Bunce, Caroline" userId="927ee524-7484-4574-84dc-db5d8ef6b066" providerId="ADAL" clId="{CB48535A-6726-4228-99D6-00033767E05B}" dt="2023-08-29T10:15:04.354" v="768" actId="1076"/>
          <ac:picMkLst>
            <pc:docMk/>
            <pc:sldMk cId="372600161" sldId="265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10:14:32.573" v="684" actId="478"/>
          <ac:picMkLst>
            <pc:docMk/>
            <pc:sldMk cId="372600161" sldId="265"/>
            <ac:picMk id="11" creationId="{84D55AD7-64FB-FBFF-6EDF-878CB73D1FF5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2:00:45.271" v="1732" actId="478"/>
        <pc:sldMkLst>
          <pc:docMk/>
          <pc:sldMk cId="2271456927" sldId="266"/>
        </pc:sldMkLst>
        <pc:spChg chg="mod">
          <ac:chgData name="Bunce, Caroline" userId="927ee524-7484-4574-84dc-db5d8ef6b066" providerId="ADAL" clId="{CB48535A-6726-4228-99D6-00033767E05B}" dt="2023-08-29T10:26:16.069" v="1287" actId="20577"/>
          <ac:spMkLst>
            <pc:docMk/>
            <pc:sldMk cId="2271456927" sldId="266"/>
            <ac:spMk id="3" creationId="{1824688C-7FF3-8995-F1DF-116565BBC299}"/>
          </ac:spMkLst>
        </pc:spChg>
        <pc:picChg chg="del">
          <ac:chgData name="Bunce, Caroline" userId="927ee524-7484-4574-84dc-db5d8ef6b066" providerId="ADAL" clId="{CB48535A-6726-4228-99D6-00033767E05B}" dt="2023-08-29T10:20:16.980" v="1090" actId="478"/>
          <ac:picMkLst>
            <pc:docMk/>
            <pc:sldMk cId="2271456927" sldId="266"/>
            <ac:picMk id="5123" creationId="{43CBB894-530C-EA45-E736-7148C80FDF82}"/>
          </ac:picMkLst>
        </pc:picChg>
        <pc:picChg chg="del">
          <ac:chgData name="Bunce, Caroline" userId="927ee524-7484-4574-84dc-db5d8ef6b066" providerId="ADAL" clId="{CB48535A-6726-4228-99D6-00033767E05B}" dt="2023-08-29T10:20:15.422" v="1089" actId="478"/>
          <ac:picMkLst>
            <pc:docMk/>
            <pc:sldMk cId="2271456927" sldId="266"/>
            <ac:picMk id="5124" creationId="{3DE3BAE3-8577-45A8-3A15-3AC1B74C7CEC}"/>
          </ac:picMkLst>
        </pc:picChg>
        <pc:picChg chg="del mod">
          <ac:chgData name="Bunce, Caroline" userId="927ee524-7484-4574-84dc-db5d8ef6b066" providerId="ADAL" clId="{CB48535A-6726-4228-99D6-00033767E05B}" dt="2023-08-29T10:20:18.382" v="1092" actId="478"/>
          <ac:picMkLst>
            <pc:docMk/>
            <pc:sldMk cId="2271456927" sldId="266"/>
            <ac:picMk id="5125" creationId="{B172E94F-595B-14FB-19D5-3B4DC13405EF}"/>
          </ac:picMkLst>
        </pc:picChg>
        <pc:picChg chg="add del mod">
          <ac:chgData name="Bunce, Caroline" userId="927ee524-7484-4574-84dc-db5d8ef6b066" providerId="ADAL" clId="{CB48535A-6726-4228-99D6-00033767E05B}" dt="2023-08-29T12:00:45.271" v="1732" actId="478"/>
          <ac:picMkLst>
            <pc:docMk/>
            <pc:sldMk cId="2271456927" sldId="266"/>
            <ac:picMk id="6146" creationId="{25D6586C-3355-55EF-D790-B38504D5C574}"/>
          </ac:picMkLst>
        </pc:picChg>
        <pc:picChg chg="add mod">
          <ac:chgData name="Bunce, Caroline" userId="927ee524-7484-4574-84dc-db5d8ef6b066" providerId="ADAL" clId="{CB48535A-6726-4228-99D6-00033767E05B}" dt="2023-08-29T10:21:58.500" v="1127" actId="1076"/>
          <ac:picMkLst>
            <pc:docMk/>
            <pc:sldMk cId="2271456927" sldId="266"/>
            <ac:picMk id="6147" creationId="{7C7207FD-7781-3BBC-7369-00DCBD5A0E76}"/>
          </ac:picMkLst>
        </pc:picChg>
        <pc:picChg chg="add mod">
          <ac:chgData name="Bunce, Caroline" userId="927ee524-7484-4574-84dc-db5d8ef6b066" providerId="ADAL" clId="{CB48535A-6726-4228-99D6-00033767E05B}" dt="2023-08-29T10:21:59.788" v="1128" actId="1076"/>
          <ac:picMkLst>
            <pc:docMk/>
            <pc:sldMk cId="2271456927" sldId="266"/>
            <ac:picMk id="6148" creationId="{176FB1F5-AE3B-5166-FF8B-5EB03B6FBBF1}"/>
          </ac:picMkLst>
        </pc:picChg>
        <pc:picChg chg="add mod">
          <ac:chgData name="Bunce, Caroline" userId="927ee524-7484-4574-84dc-db5d8ef6b066" providerId="ADAL" clId="{CB48535A-6726-4228-99D6-00033767E05B}" dt="2023-08-29T10:21:56.468" v="1126" actId="1076"/>
          <ac:picMkLst>
            <pc:docMk/>
            <pc:sldMk cId="2271456927" sldId="266"/>
            <ac:picMk id="6149" creationId="{EB044EF1-63EF-4448-6451-05F3A4501EE0}"/>
          </ac:picMkLst>
        </pc:picChg>
        <pc:picChg chg="add mod">
          <ac:chgData name="Bunce, Caroline" userId="927ee524-7484-4574-84dc-db5d8ef6b066" providerId="ADAL" clId="{CB48535A-6726-4228-99D6-00033767E05B}" dt="2023-08-29T10:21:39.428" v="1120" actId="1035"/>
          <ac:picMkLst>
            <pc:docMk/>
            <pc:sldMk cId="2271456927" sldId="266"/>
            <ac:picMk id="6150" creationId="{2710B744-DB27-302E-6A20-2CE8BF9EBD4D}"/>
          </ac:picMkLst>
        </pc:picChg>
        <pc:picChg chg="add mod">
          <ac:chgData name="Bunce, Caroline" userId="927ee524-7484-4574-84dc-db5d8ef6b066" providerId="ADAL" clId="{CB48535A-6726-4228-99D6-00033767E05B}" dt="2023-08-29T10:21:39.428" v="1120" actId="1035"/>
          <ac:picMkLst>
            <pc:docMk/>
            <pc:sldMk cId="2271456927" sldId="266"/>
            <ac:picMk id="6151" creationId="{13717770-E7AA-6ADB-F5CE-E4B7229EFA99}"/>
          </ac:picMkLst>
        </pc:picChg>
        <pc:picChg chg="add mod">
          <ac:chgData name="Bunce, Caroline" userId="927ee524-7484-4574-84dc-db5d8ef6b066" providerId="ADAL" clId="{CB48535A-6726-4228-99D6-00033767E05B}" dt="2023-08-29T10:22:11.952" v="1133" actId="1038"/>
          <ac:picMkLst>
            <pc:docMk/>
            <pc:sldMk cId="2271456927" sldId="266"/>
            <ac:picMk id="6152" creationId="{B5FAAB92-345B-5F48-3A3D-FC90AE8F6089}"/>
          </ac:picMkLst>
        </pc:picChg>
        <pc:picChg chg="add mod">
          <ac:chgData name="Bunce, Caroline" userId="927ee524-7484-4574-84dc-db5d8ef6b066" providerId="ADAL" clId="{CB48535A-6726-4228-99D6-00033767E05B}" dt="2023-08-29T10:22:24.484" v="1138" actId="1037"/>
          <ac:picMkLst>
            <pc:docMk/>
            <pc:sldMk cId="2271456927" sldId="266"/>
            <ac:picMk id="6153" creationId="{6EBF04D7-DB09-B696-D359-539E22B9B9F6}"/>
          </ac:picMkLst>
        </pc:picChg>
        <pc:picChg chg="add mod">
          <ac:chgData name="Bunce, Caroline" userId="927ee524-7484-4574-84dc-db5d8ef6b066" providerId="ADAL" clId="{CB48535A-6726-4228-99D6-00033767E05B}" dt="2023-08-29T10:21:47.945" v="1122" actId="1076"/>
          <ac:picMkLst>
            <pc:docMk/>
            <pc:sldMk cId="2271456927" sldId="266"/>
            <ac:picMk id="6154" creationId="{D7CC1553-DBE9-0E45-BF7F-83FF2D0BCD78}"/>
          </ac:picMkLst>
        </pc:picChg>
        <pc:picChg chg="add mod">
          <ac:chgData name="Bunce, Caroline" userId="927ee524-7484-4574-84dc-db5d8ef6b066" providerId="ADAL" clId="{CB48535A-6726-4228-99D6-00033767E05B}" dt="2023-08-29T10:22:03.295" v="1130" actId="14100"/>
          <ac:picMkLst>
            <pc:docMk/>
            <pc:sldMk cId="2271456927" sldId="266"/>
            <ac:picMk id="6156" creationId="{0B458E4D-F79A-1D6A-E6FC-A4040A1D300E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0:55:06.164" v="1398" actId="478"/>
        <pc:sldMkLst>
          <pc:docMk/>
          <pc:sldMk cId="2138197620" sldId="267"/>
        </pc:sldMkLst>
        <pc:spChg chg="mod">
          <ac:chgData name="Bunce, Caroline" userId="927ee524-7484-4574-84dc-db5d8ef6b066" providerId="ADAL" clId="{CB48535A-6726-4228-99D6-00033767E05B}" dt="2023-08-29T10:37:29.976" v="1386" actId="20577"/>
          <ac:spMkLst>
            <pc:docMk/>
            <pc:sldMk cId="2138197620" sldId="267"/>
            <ac:spMk id="3" creationId="{1824688C-7FF3-8995-F1DF-116565BBC299}"/>
          </ac:spMkLst>
        </pc:spChg>
        <pc:spChg chg="add del mod">
          <ac:chgData name="Bunce, Caroline" userId="927ee524-7484-4574-84dc-db5d8ef6b066" providerId="ADAL" clId="{CB48535A-6726-4228-99D6-00033767E05B}" dt="2023-08-29T10:55:06.164" v="1398" actId="478"/>
          <ac:spMkLst>
            <pc:docMk/>
            <pc:sldMk cId="2138197620" sldId="267"/>
            <ac:spMk id="5" creationId="{33B946D9-F94D-4AFA-3CA6-F061746A10B7}"/>
          </ac:spMkLst>
        </pc:spChg>
        <pc:picChg chg="del">
          <ac:chgData name="Bunce, Caroline" userId="927ee524-7484-4574-84dc-db5d8ef6b066" providerId="ADAL" clId="{CB48535A-6726-4228-99D6-00033767E05B}" dt="2023-08-29T10:23:49.902" v="1233" actId="478"/>
          <ac:picMkLst>
            <pc:docMk/>
            <pc:sldMk cId="2138197620" sldId="267"/>
            <ac:picMk id="6146" creationId="{25D6586C-3355-55EF-D790-B38504D5C574}"/>
          </ac:picMkLst>
        </pc:picChg>
        <pc:picChg chg="del">
          <ac:chgData name="Bunce, Caroline" userId="927ee524-7484-4574-84dc-db5d8ef6b066" providerId="ADAL" clId="{CB48535A-6726-4228-99D6-00033767E05B}" dt="2023-08-29T10:22:51.633" v="1141" actId="478"/>
          <ac:picMkLst>
            <pc:docMk/>
            <pc:sldMk cId="2138197620" sldId="267"/>
            <ac:picMk id="6147" creationId="{7C7207FD-7781-3BBC-7369-00DCBD5A0E76}"/>
          </ac:picMkLst>
        </pc:picChg>
        <pc:picChg chg="del">
          <ac:chgData name="Bunce, Caroline" userId="927ee524-7484-4574-84dc-db5d8ef6b066" providerId="ADAL" clId="{CB48535A-6726-4228-99D6-00033767E05B}" dt="2023-08-29T10:22:51.633" v="1141" actId="478"/>
          <ac:picMkLst>
            <pc:docMk/>
            <pc:sldMk cId="2138197620" sldId="267"/>
            <ac:picMk id="6148" creationId="{176FB1F5-AE3B-5166-FF8B-5EB03B6FBBF1}"/>
          </ac:picMkLst>
        </pc:picChg>
        <pc:picChg chg="del">
          <ac:chgData name="Bunce, Caroline" userId="927ee524-7484-4574-84dc-db5d8ef6b066" providerId="ADAL" clId="{CB48535A-6726-4228-99D6-00033767E05B}" dt="2023-08-29T10:22:51.633" v="1141" actId="478"/>
          <ac:picMkLst>
            <pc:docMk/>
            <pc:sldMk cId="2138197620" sldId="267"/>
            <ac:picMk id="6149" creationId="{EB044EF1-63EF-4448-6451-05F3A4501EE0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0" creationId="{2710B744-DB27-302E-6A20-2CE8BF9EBD4D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1" creationId="{13717770-E7AA-6ADB-F5CE-E4B7229EFA99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2" creationId="{B5FAAB92-345B-5F48-3A3D-FC90AE8F6089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3" creationId="{6EBF04D7-DB09-B696-D359-539E22B9B9F6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4" creationId="{D7CC1553-DBE9-0E45-BF7F-83FF2D0BCD78}"/>
          </ac:picMkLst>
        </pc:picChg>
        <pc:picChg chg="del">
          <ac:chgData name="Bunce, Caroline" userId="927ee524-7484-4574-84dc-db5d8ef6b066" providerId="ADAL" clId="{CB48535A-6726-4228-99D6-00033767E05B}" dt="2023-08-29T10:22:51.633" v="1141" actId="478"/>
          <ac:picMkLst>
            <pc:docMk/>
            <pc:sldMk cId="2138197620" sldId="267"/>
            <ac:picMk id="6156" creationId="{0B458E4D-F79A-1D6A-E6FC-A4040A1D300E}"/>
          </ac:picMkLst>
        </pc:picChg>
        <pc:picChg chg="add del mod">
          <ac:chgData name="Bunce, Caroline" userId="927ee524-7484-4574-84dc-db5d8ef6b066" providerId="ADAL" clId="{CB48535A-6726-4228-99D6-00033767E05B}" dt="2023-08-29T10:39:24.188" v="1388" actId="478"/>
          <ac:picMkLst>
            <pc:docMk/>
            <pc:sldMk cId="2138197620" sldId="267"/>
            <ac:picMk id="7170" creationId="{BB6D5642-C204-6949-1A78-044F8EB99DF6}"/>
          </ac:picMkLst>
        </pc:picChg>
        <pc:picChg chg="add del mod">
          <ac:chgData name="Bunce, Caroline" userId="927ee524-7484-4574-84dc-db5d8ef6b066" providerId="ADAL" clId="{CB48535A-6726-4228-99D6-00033767E05B}" dt="2023-08-29T10:39:24.188" v="1388" actId="478"/>
          <ac:picMkLst>
            <pc:docMk/>
            <pc:sldMk cId="2138197620" sldId="267"/>
            <ac:picMk id="7171" creationId="{19D3704D-1FA1-3D3F-630E-A0EDDB3A9286}"/>
          </ac:picMkLst>
        </pc:picChg>
        <pc:picChg chg="add del mod">
          <ac:chgData name="Bunce, Caroline" userId="927ee524-7484-4574-84dc-db5d8ef6b066" providerId="ADAL" clId="{CB48535A-6726-4228-99D6-00033767E05B}" dt="2023-08-29T10:24:59.646" v="1249" actId="478"/>
          <ac:picMkLst>
            <pc:docMk/>
            <pc:sldMk cId="2138197620" sldId="267"/>
            <ac:picMk id="7172" creationId="{973B6C1E-C7E4-5A51-5C4E-7A0FC535736E}"/>
          </ac:picMkLst>
        </pc:picChg>
        <pc:picChg chg="add del mod">
          <ac:chgData name="Bunce, Caroline" userId="927ee524-7484-4574-84dc-db5d8ef6b066" providerId="ADAL" clId="{CB48535A-6726-4228-99D6-00033767E05B}" dt="2023-08-29T10:39:20.970" v="1387" actId="478"/>
          <ac:picMkLst>
            <pc:docMk/>
            <pc:sldMk cId="2138197620" sldId="267"/>
            <ac:picMk id="7173" creationId="{D6C27856-162D-F277-7667-6369BC3EC6F9}"/>
          </ac:picMkLst>
        </pc:picChg>
        <pc:picChg chg="add del mod">
          <ac:chgData name="Bunce, Caroline" userId="927ee524-7484-4574-84dc-db5d8ef6b066" providerId="ADAL" clId="{CB48535A-6726-4228-99D6-00033767E05B}" dt="2023-08-29T10:39:24.188" v="1388" actId="478"/>
          <ac:picMkLst>
            <pc:docMk/>
            <pc:sldMk cId="2138197620" sldId="267"/>
            <ac:picMk id="7174" creationId="{56647985-66EE-01A9-56E5-087FDFD25D67}"/>
          </ac:picMkLst>
        </pc:picChg>
        <pc:picChg chg="add del mod">
          <ac:chgData name="Bunce, Caroline" userId="927ee524-7484-4574-84dc-db5d8ef6b066" providerId="ADAL" clId="{CB48535A-6726-4228-99D6-00033767E05B}" dt="2023-08-29T10:24:31.173" v="1238" actId="478"/>
          <ac:picMkLst>
            <pc:docMk/>
            <pc:sldMk cId="2138197620" sldId="267"/>
            <ac:picMk id="7175" creationId="{9B8673FC-BB14-172D-4BB3-77AEF49CD632}"/>
          </ac:picMkLst>
        </pc:picChg>
        <pc:picChg chg="add del mod">
          <ac:chgData name="Bunce, Caroline" userId="927ee524-7484-4574-84dc-db5d8ef6b066" providerId="ADAL" clId="{CB48535A-6726-4228-99D6-00033767E05B}" dt="2023-08-29T10:39:25.826" v="1389" actId="478"/>
          <ac:picMkLst>
            <pc:docMk/>
            <pc:sldMk cId="2138197620" sldId="267"/>
            <ac:picMk id="7176" creationId="{34153609-77EB-A9B6-D7FC-3367F3E63471}"/>
          </ac:picMkLst>
        </pc:picChg>
        <pc:picChg chg="add mod">
          <ac:chgData name="Bunce, Caroline" userId="927ee524-7484-4574-84dc-db5d8ef6b066" providerId="ADAL" clId="{CB48535A-6726-4228-99D6-00033767E05B}" dt="2023-08-29T10:54:28.448" v="1397"/>
          <ac:picMkLst>
            <pc:docMk/>
            <pc:sldMk cId="2138197620" sldId="267"/>
            <ac:picMk id="7178" creationId="{818A75EB-636F-593D-635E-6402E220EDDE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1:00:24.052" v="1489" actId="1037"/>
        <pc:sldMkLst>
          <pc:docMk/>
          <pc:sldMk cId="813432014" sldId="268"/>
        </pc:sldMkLst>
        <pc:spChg chg="mod">
          <ac:chgData name="Bunce, Caroline" userId="927ee524-7484-4574-84dc-db5d8ef6b066" providerId="ADAL" clId="{CB48535A-6726-4228-99D6-00033767E05B}" dt="2023-08-29T10:55:40.999" v="1401" actId="6549"/>
          <ac:spMkLst>
            <pc:docMk/>
            <pc:sldMk cId="813432014" sldId="268"/>
            <ac:spMk id="3" creationId="{1824688C-7FF3-8995-F1DF-116565BBC299}"/>
          </ac:spMkLst>
        </pc:spChg>
        <pc:picChg chg="del mod">
          <ac:chgData name="Bunce, Caroline" userId="927ee524-7484-4574-84dc-db5d8ef6b066" providerId="ADAL" clId="{CB48535A-6726-4228-99D6-00033767E05B}" dt="2023-08-29T10:58:52.809" v="1441" actId="478"/>
          <ac:picMkLst>
            <pc:docMk/>
            <pc:sldMk cId="813432014" sldId="268"/>
            <ac:picMk id="6146" creationId="{25D6586C-3355-55EF-D790-B38504D5C574}"/>
          </ac:picMkLst>
        </pc:picChg>
        <pc:picChg chg="del mod">
          <ac:chgData name="Bunce, Caroline" userId="927ee524-7484-4574-84dc-db5d8ef6b066" providerId="ADAL" clId="{CB48535A-6726-4228-99D6-00033767E05B}" dt="2023-08-29T10:55:54.750" v="1404" actId="478"/>
          <ac:picMkLst>
            <pc:docMk/>
            <pc:sldMk cId="813432014" sldId="268"/>
            <ac:picMk id="6147" creationId="{7C7207FD-7781-3BBC-7369-00DCBD5A0E76}"/>
          </ac:picMkLst>
        </pc:picChg>
        <pc:picChg chg="del mod">
          <ac:chgData name="Bunce, Caroline" userId="927ee524-7484-4574-84dc-db5d8ef6b066" providerId="ADAL" clId="{CB48535A-6726-4228-99D6-00033767E05B}" dt="2023-08-29T10:55:55.806" v="1406" actId="478"/>
          <ac:picMkLst>
            <pc:docMk/>
            <pc:sldMk cId="813432014" sldId="268"/>
            <ac:picMk id="6148" creationId="{176FB1F5-AE3B-5166-FF8B-5EB03B6FBBF1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49" creationId="{EB044EF1-63EF-4448-6451-05F3A4501EE0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0" creationId="{2710B744-DB27-302E-6A20-2CE8BF9EBD4D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1" creationId="{13717770-E7AA-6ADB-F5CE-E4B7229EFA99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2" creationId="{B5FAAB92-345B-5F48-3A3D-FC90AE8F6089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3" creationId="{6EBF04D7-DB09-B696-D359-539E22B9B9F6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4" creationId="{D7CC1553-DBE9-0E45-BF7F-83FF2D0BCD78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6" creationId="{0B458E4D-F79A-1D6A-E6FC-A4040A1D300E}"/>
          </ac:picMkLst>
        </pc:picChg>
        <pc:picChg chg="add mod">
          <ac:chgData name="Bunce, Caroline" userId="927ee524-7484-4574-84dc-db5d8ef6b066" providerId="ADAL" clId="{CB48535A-6726-4228-99D6-00033767E05B}" dt="2023-08-29T11:00:10.328" v="1474" actId="1076"/>
          <ac:picMkLst>
            <pc:docMk/>
            <pc:sldMk cId="813432014" sldId="268"/>
            <ac:picMk id="8194" creationId="{88AAB2BD-68A8-F942-6461-7662EFAE1FDD}"/>
          </ac:picMkLst>
        </pc:picChg>
        <pc:picChg chg="add mod">
          <ac:chgData name="Bunce, Caroline" userId="927ee524-7484-4574-84dc-db5d8ef6b066" providerId="ADAL" clId="{CB48535A-6726-4228-99D6-00033767E05B}" dt="2023-08-29T10:59:12.357" v="1450" actId="14100"/>
          <ac:picMkLst>
            <pc:docMk/>
            <pc:sldMk cId="813432014" sldId="268"/>
            <ac:picMk id="8195" creationId="{303A4B8E-D570-7045-4E56-BF50930DC248}"/>
          </ac:picMkLst>
        </pc:picChg>
        <pc:picChg chg="add mod">
          <ac:chgData name="Bunce, Caroline" userId="927ee524-7484-4574-84dc-db5d8ef6b066" providerId="ADAL" clId="{CB48535A-6726-4228-99D6-00033767E05B}" dt="2023-08-29T11:00:24.052" v="1489" actId="1037"/>
          <ac:picMkLst>
            <pc:docMk/>
            <pc:sldMk cId="813432014" sldId="268"/>
            <ac:picMk id="8196" creationId="{5F4B0CB9-4F56-0A72-1CF1-5216A8EBE03A}"/>
          </ac:picMkLst>
        </pc:picChg>
        <pc:picChg chg="add mod">
          <ac:chgData name="Bunce, Caroline" userId="927ee524-7484-4574-84dc-db5d8ef6b066" providerId="ADAL" clId="{CB48535A-6726-4228-99D6-00033767E05B}" dt="2023-08-29T11:00:04.041" v="1471" actId="1076"/>
          <ac:picMkLst>
            <pc:docMk/>
            <pc:sldMk cId="813432014" sldId="268"/>
            <ac:picMk id="8197" creationId="{7AB7E264-EFD8-41B8-BA57-C45BAD5F83AE}"/>
          </ac:picMkLst>
        </pc:picChg>
        <pc:picChg chg="add del">
          <ac:chgData name="Bunce, Caroline" userId="927ee524-7484-4574-84dc-db5d8ef6b066" providerId="ADAL" clId="{CB48535A-6726-4228-99D6-00033767E05B}" dt="2023-08-29T10:58:51.463" v="1439" actId="478"/>
          <ac:picMkLst>
            <pc:docMk/>
            <pc:sldMk cId="813432014" sldId="268"/>
            <ac:picMk id="8199" creationId="{EB4756CB-B357-35AB-8837-E8B9CD197DEA}"/>
          </ac:picMkLst>
        </pc:picChg>
        <pc:picChg chg="add mod">
          <ac:chgData name="Bunce, Caroline" userId="927ee524-7484-4574-84dc-db5d8ef6b066" providerId="ADAL" clId="{CB48535A-6726-4228-99D6-00033767E05B}" dt="2023-08-29T11:00:13.088" v="1475" actId="1076"/>
          <ac:picMkLst>
            <pc:docMk/>
            <pc:sldMk cId="813432014" sldId="268"/>
            <ac:picMk id="8200" creationId="{45013ADB-B6B7-7AF5-91F1-4245270B2AC6}"/>
          </ac:picMkLst>
        </pc:picChg>
        <pc:picChg chg="add mod">
          <ac:chgData name="Bunce, Caroline" userId="927ee524-7484-4574-84dc-db5d8ef6b066" providerId="ADAL" clId="{CB48535A-6726-4228-99D6-00033767E05B}" dt="2023-08-29T11:00:18.452" v="1478" actId="14100"/>
          <ac:picMkLst>
            <pc:docMk/>
            <pc:sldMk cId="813432014" sldId="268"/>
            <ac:picMk id="8201" creationId="{04E2DD74-1F7C-DFA5-88F6-BEB688E99D75}"/>
          </ac:picMkLst>
        </pc:picChg>
        <pc:picChg chg="add del">
          <ac:chgData name="Bunce, Caroline" userId="927ee524-7484-4574-84dc-db5d8ef6b066" providerId="ADAL" clId="{CB48535A-6726-4228-99D6-00033767E05B}" dt="2023-08-29T10:58:46.577" v="1438" actId="478"/>
          <ac:picMkLst>
            <pc:docMk/>
            <pc:sldMk cId="813432014" sldId="268"/>
            <ac:picMk id="8202" creationId="{A5801381-5667-32A2-FA27-F311DE34F36E}"/>
          </ac:picMkLst>
        </pc:picChg>
        <pc:picChg chg="add del">
          <ac:chgData name="Bunce, Caroline" userId="927ee524-7484-4574-84dc-db5d8ef6b066" providerId="ADAL" clId="{CB48535A-6726-4228-99D6-00033767E05B}" dt="2023-08-29T10:58:39.417" v="1434" actId="478"/>
          <ac:picMkLst>
            <pc:docMk/>
            <pc:sldMk cId="813432014" sldId="268"/>
            <ac:picMk id="8203" creationId="{D69F4914-4478-E3A0-171A-8419FFFF3FC3}"/>
          </ac:picMkLst>
        </pc:picChg>
        <pc:picChg chg="add del">
          <ac:chgData name="Bunce, Caroline" userId="927ee524-7484-4574-84dc-db5d8ef6b066" providerId="ADAL" clId="{CB48535A-6726-4228-99D6-00033767E05B}" dt="2023-08-29T10:58:40.934" v="1435" actId="478"/>
          <ac:picMkLst>
            <pc:docMk/>
            <pc:sldMk cId="813432014" sldId="268"/>
            <ac:picMk id="8204" creationId="{11E91A94-E687-0374-707B-201D7F61FC60}"/>
          </ac:picMkLst>
        </pc:picChg>
        <pc:picChg chg="add mod">
          <ac:chgData name="Bunce, Caroline" userId="927ee524-7484-4574-84dc-db5d8ef6b066" providerId="ADAL" clId="{CB48535A-6726-4228-99D6-00033767E05B}" dt="2023-08-29T11:00:15.111" v="1476" actId="1076"/>
          <ac:picMkLst>
            <pc:docMk/>
            <pc:sldMk cId="813432014" sldId="268"/>
            <ac:picMk id="8205" creationId="{1DE958A7-9502-8DCC-2FC8-412A7B452774}"/>
          </ac:picMkLst>
        </pc:picChg>
        <pc:picChg chg="add mod">
          <ac:chgData name="Bunce, Caroline" userId="927ee524-7484-4574-84dc-db5d8ef6b066" providerId="ADAL" clId="{CB48535A-6726-4228-99D6-00033767E05B}" dt="2023-08-29T10:59:59.737" v="1470" actId="14100"/>
          <ac:picMkLst>
            <pc:docMk/>
            <pc:sldMk cId="813432014" sldId="268"/>
            <ac:picMk id="8206" creationId="{FE0C7659-08B1-33BA-C91D-B40C0396608C}"/>
          </ac:picMkLst>
        </pc:picChg>
      </pc:sldChg>
      <pc:sldChg chg="addSp modSp add mod">
        <pc:chgData name="Bunce, Caroline" userId="927ee524-7484-4574-84dc-db5d8ef6b066" providerId="ADAL" clId="{CB48535A-6726-4228-99D6-00033767E05B}" dt="2023-08-29T11:07:48.312" v="1547" actId="1076"/>
        <pc:sldMkLst>
          <pc:docMk/>
          <pc:sldMk cId="3359405999" sldId="269"/>
        </pc:sldMkLst>
        <pc:spChg chg="mod">
          <ac:chgData name="Bunce, Caroline" userId="927ee524-7484-4574-84dc-db5d8ef6b066" providerId="ADAL" clId="{CB48535A-6726-4228-99D6-00033767E05B}" dt="2023-08-29T11:06:23.227" v="1506" actId="20577"/>
          <ac:spMkLst>
            <pc:docMk/>
            <pc:sldMk cId="3359405999" sldId="269"/>
            <ac:spMk id="3" creationId="{1824688C-7FF3-8995-F1DF-116565BBC299}"/>
          </ac:spMkLst>
        </pc:spChg>
        <pc:spChg chg="add mod">
          <ac:chgData name="Bunce, Caroline" userId="927ee524-7484-4574-84dc-db5d8ef6b066" providerId="ADAL" clId="{CB48535A-6726-4228-99D6-00033767E05B}" dt="2023-08-29T11:06:44.134" v="1511" actId="403"/>
          <ac:spMkLst>
            <pc:docMk/>
            <pc:sldMk cId="3359405999" sldId="269"/>
            <ac:spMk id="5" creationId="{85F8798D-EA31-12C9-8FE3-D9C07DAD9497}"/>
          </ac:spMkLst>
        </pc:spChg>
        <pc:picChg chg="mod">
          <ac:chgData name="Bunce, Caroline" userId="927ee524-7484-4574-84dc-db5d8ef6b066" providerId="ADAL" clId="{CB48535A-6726-4228-99D6-00033767E05B}" dt="2023-08-29T11:07:23.369" v="1532" actId="1076"/>
          <ac:picMkLst>
            <pc:docMk/>
            <pc:sldMk cId="3359405999" sldId="269"/>
            <ac:picMk id="8194" creationId="{88AAB2BD-68A8-F942-6461-7662EFAE1FDD}"/>
          </ac:picMkLst>
        </pc:picChg>
        <pc:picChg chg="mod">
          <ac:chgData name="Bunce, Caroline" userId="927ee524-7484-4574-84dc-db5d8ef6b066" providerId="ADAL" clId="{CB48535A-6726-4228-99D6-00033767E05B}" dt="2023-08-29T11:07:48.312" v="1547" actId="1076"/>
          <ac:picMkLst>
            <pc:docMk/>
            <pc:sldMk cId="3359405999" sldId="269"/>
            <ac:picMk id="8195" creationId="{303A4B8E-D570-7045-4E56-BF50930DC248}"/>
          </ac:picMkLst>
        </pc:picChg>
        <pc:picChg chg="mod">
          <ac:chgData name="Bunce, Caroline" userId="927ee524-7484-4574-84dc-db5d8ef6b066" providerId="ADAL" clId="{CB48535A-6726-4228-99D6-00033767E05B}" dt="2023-08-29T11:07:41.597" v="1542" actId="1076"/>
          <ac:picMkLst>
            <pc:docMk/>
            <pc:sldMk cId="3359405999" sldId="269"/>
            <ac:picMk id="8196" creationId="{5F4B0CB9-4F56-0A72-1CF1-5216A8EBE03A}"/>
          </ac:picMkLst>
        </pc:picChg>
        <pc:picChg chg="mod">
          <ac:chgData name="Bunce, Caroline" userId="927ee524-7484-4574-84dc-db5d8ef6b066" providerId="ADAL" clId="{CB48535A-6726-4228-99D6-00033767E05B}" dt="2023-08-29T11:07:38.983" v="1540" actId="1076"/>
          <ac:picMkLst>
            <pc:docMk/>
            <pc:sldMk cId="3359405999" sldId="269"/>
            <ac:picMk id="8197" creationId="{7AB7E264-EFD8-41B8-BA57-C45BAD5F83AE}"/>
          </ac:picMkLst>
        </pc:picChg>
        <pc:picChg chg="mod">
          <ac:chgData name="Bunce, Caroline" userId="927ee524-7484-4574-84dc-db5d8ef6b066" providerId="ADAL" clId="{CB48535A-6726-4228-99D6-00033767E05B}" dt="2023-08-29T11:07:24.724" v="1533" actId="1076"/>
          <ac:picMkLst>
            <pc:docMk/>
            <pc:sldMk cId="3359405999" sldId="269"/>
            <ac:picMk id="8200" creationId="{45013ADB-B6B7-7AF5-91F1-4245270B2AC6}"/>
          </ac:picMkLst>
        </pc:picChg>
        <pc:picChg chg="mod">
          <ac:chgData name="Bunce, Caroline" userId="927ee524-7484-4574-84dc-db5d8ef6b066" providerId="ADAL" clId="{CB48535A-6726-4228-99D6-00033767E05B}" dt="2023-08-29T11:07:46.933" v="1546" actId="14100"/>
          <ac:picMkLst>
            <pc:docMk/>
            <pc:sldMk cId="3359405999" sldId="269"/>
            <ac:picMk id="8201" creationId="{04E2DD74-1F7C-DFA5-88F6-BEB688E99D75}"/>
          </ac:picMkLst>
        </pc:picChg>
        <pc:picChg chg="mod">
          <ac:chgData name="Bunce, Caroline" userId="927ee524-7484-4574-84dc-db5d8ef6b066" providerId="ADAL" clId="{CB48535A-6726-4228-99D6-00033767E05B}" dt="2023-08-29T11:07:43.864" v="1544" actId="1076"/>
          <ac:picMkLst>
            <pc:docMk/>
            <pc:sldMk cId="3359405999" sldId="269"/>
            <ac:picMk id="8205" creationId="{1DE958A7-9502-8DCC-2FC8-412A7B452774}"/>
          </ac:picMkLst>
        </pc:picChg>
        <pc:picChg chg="mod">
          <ac:chgData name="Bunce, Caroline" userId="927ee524-7484-4574-84dc-db5d8ef6b066" providerId="ADAL" clId="{CB48535A-6726-4228-99D6-00033767E05B}" dt="2023-08-29T11:07:29.926" v="1535" actId="14100"/>
          <ac:picMkLst>
            <pc:docMk/>
            <pc:sldMk cId="3359405999" sldId="269"/>
            <ac:picMk id="8206" creationId="{FE0C7659-08B1-33BA-C91D-B40C0396608C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1:55:08.442" v="1704" actId="164"/>
        <pc:sldMkLst>
          <pc:docMk/>
          <pc:sldMk cId="906205540" sldId="270"/>
        </pc:sldMkLst>
        <pc:spChg chg="add del mod">
          <ac:chgData name="Bunce, Caroline" userId="927ee524-7484-4574-84dc-db5d8ef6b066" providerId="ADAL" clId="{CB48535A-6726-4228-99D6-00033767E05B}" dt="2023-08-29T11:47:41.688" v="1618" actId="478"/>
          <ac:spMkLst>
            <pc:docMk/>
            <pc:sldMk cId="906205540" sldId="270"/>
            <ac:spMk id="2" creationId="{5F9DF3CD-1490-FCE7-243D-119B8D6AB6C3}"/>
          </ac:spMkLst>
        </pc:spChg>
        <pc:spChg chg="mod">
          <ac:chgData name="Bunce, Caroline" userId="927ee524-7484-4574-84dc-db5d8ef6b066" providerId="ADAL" clId="{CB48535A-6726-4228-99D6-00033767E05B}" dt="2023-08-29T11:27:28.306" v="1607" actId="1076"/>
          <ac:spMkLst>
            <pc:docMk/>
            <pc:sldMk cId="906205540" sldId="270"/>
            <ac:spMk id="3" creationId="{1824688C-7FF3-8995-F1DF-116565BBC299}"/>
          </ac:spMkLst>
        </pc:spChg>
        <pc:spChg chg="del">
          <ac:chgData name="Bunce, Caroline" userId="927ee524-7484-4574-84dc-db5d8ef6b066" providerId="ADAL" clId="{CB48535A-6726-4228-99D6-00033767E05B}" dt="2023-08-29T11:27:31.066" v="1609" actId="478"/>
          <ac:spMkLst>
            <pc:docMk/>
            <pc:sldMk cId="906205540" sldId="270"/>
            <ac:spMk id="5" creationId="{85F8798D-EA31-12C9-8FE3-D9C07DAD9497}"/>
          </ac:spMkLst>
        </pc:spChg>
        <pc:spChg chg="add del">
          <ac:chgData name="Bunce, Caroline" userId="927ee524-7484-4574-84dc-db5d8ef6b066" providerId="ADAL" clId="{CB48535A-6726-4228-99D6-00033767E05B}" dt="2023-08-29T11:52:05.113" v="1664" actId="478"/>
          <ac:spMkLst>
            <pc:docMk/>
            <pc:sldMk cId="906205540" sldId="270"/>
            <ac:spMk id="8" creationId="{0F924129-28C3-2AA7-9B6C-6D6EE23FD075}"/>
          </ac:spMkLst>
        </pc:spChg>
        <pc:spChg chg="add mod">
          <ac:chgData name="Bunce, Caroline" userId="927ee524-7484-4574-84dc-db5d8ef6b066" providerId="ADAL" clId="{CB48535A-6726-4228-99D6-00033767E05B}" dt="2023-08-29T11:53:23.726" v="1687" actId="164"/>
          <ac:spMkLst>
            <pc:docMk/>
            <pc:sldMk cId="906205540" sldId="270"/>
            <ac:spMk id="9" creationId="{10A1C620-5881-7783-1CF6-EF71B938B8FE}"/>
          </ac:spMkLst>
        </pc:spChg>
        <pc:spChg chg="add mod">
          <ac:chgData name="Bunce, Caroline" userId="927ee524-7484-4574-84dc-db5d8ef6b066" providerId="ADAL" clId="{CB48535A-6726-4228-99D6-00033767E05B}" dt="2023-08-29T11:53:23.726" v="1687" actId="164"/>
          <ac:spMkLst>
            <pc:docMk/>
            <pc:sldMk cId="906205540" sldId="270"/>
            <ac:spMk id="11" creationId="{7D9C8085-36C3-2787-0924-A2E4E6FD3D04}"/>
          </ac:spMkLst>
        </pc:spChg>
        <pc:spChg chg="add mod">
          <ac:chgData name="Bunce, Caroline" userId="927ee524-7484-4574-84dc-db5d8ef6b066" providerId="ADAL" clId="{CB48535A-6726-4228-99D6-00033767E05B}" dt="2023-08-29T11:53:23.726" v="1687" actId="164"/>
          <ac:spMkLst>
            <pc:docMk/>
            <pc:sldMk cId="906205540" sldId="270"/>
            <ac:spMk id="12" creationId="{5E282449-A6EB-BE97-F632-60FAD855CC5F}"/>
          </ac:spMkLst>
        </pc:spChg>
        <pc:spChg chg="add mod">
          <ac:chgData name="Bunce, Caroline" userId="927ee524-7484-4574-84dc-db5d8ef6b066" providerId="ADAL" clId="{CB48535A-6726-4228-99D6-00033767E05B}" dt="2023-08-29T11:55:08.442" v="1704" actId="164"/>
          <ac:spMkLst>
            <pc:docMk/>
            <pc:sldMk cId="906205540" sldId="270"/>
            <ac:spMk id="14" creationId="{E74B892E-96C4-94A2-DFEE-CEFDB061F701}"/>
          </ac:spMkLst>
        </pc:spChg>
        <pc:spChg chg="add mod">
          <ac:chgData name="Bunce, Caroline" userId="927ee524-7484-4574-84dc-db5d8ef6b066" providerId="ADAL" clId="{CB48535A-6726-4228-99D6-00033767E05B}" dt="2023-08-29T11:54:46.912" v="1703" actId="14100"/>
          <ac:spMkLst>
            <pc:docMk/>
            <pc:sldMk cId="906205540" sldId="270"/>
            <ac:spMk id="15" creationId="{0251DBE5-A635-CA22-F03D-4939903B41C1}"/>
          </ac:spMkLst>
        </pc:spChg>
        <pc:grpChg chg="del mod">
          <ac:chgData name="Bunce, Caroline" userId="927ee524-7484-4574-84dc-db5d8ef6b066" providerId="ADAL" clId="{CB48535A-6726-4228-99D6-00033767E05B}" dt="2023-08-29T11:27:28.497" v="1608" actId="478"/>
          <ac:grpSpMkLst>
            <pc:docMk/>
            <pc:sldMk cId="906205540" sldId="270"/>
            <ac:grpSpMk id="4" creationId="{9A6A2425-37E4-294F-D344-76F7AE8864FF}"/>
          </ac:grpSpMkLst>
        </pc:grpChg>
        <pc:grpChg chg="add mod">
          <ac:chgData name="Bunce, Caroline" userId="927ee524-7484-4574-84dc-db5d8ef6b066" providerId="ADAL" clId="{CB48535A-6726-4228-99D6-00033767E05B}" dt="2023-08-29T11:53:23.726" v="1687" actId="164"/>
          <ac:grpSpMkLst>
            <pc:docMk/>
            <pc:sldMk cId="906205540" sldId="270"/>
            <ac:grpSpMk id="13" creationId="{5E181072-4225-7BFF-0D04-4AAADFE9063B}"/>
          </ac:grpSpMkLst>
        </pc:grpChg>
        <pc:grpChg chg="add mod">
          <ac:chgData name="Bunce, Caroline" userId="927ee524-7484-4574-84dc-db5d8ef6b066" providerId="ADAL" clId="{CB48535A-6726-4228-99D6-00033767E05B}" dt="2023-08-29T11:55:08.442" v="1704" actId="164"/>
          <ac:grpSpMkLst>
            <pc:docMk/>
            <pc:sldMk cId="906205540" sldId="270"/>
            <ac:grpSpMk id="16" creationId="{182CC865-7C77-42C5-9EA1-F485B55D7907}"/>
          </ac:grpSpMkLst>
        </pc:grpChg>
        <pc:picChg chg="add mod">
          <ac:chgData name="Bunce, Caroline" userId="927ee524-7484-4574-84dc-db5d8ef6b066" providerId="ADAL" clId="{CB48535A-6726-4228-99D6-00033767E05B}" dt="2023-08-29T11:55:08.442" v="1704" actId="164"/>
          <ac:picMkLst>
            <pc:docMk/>
            <pc:sldMk cId="906205540" sldId="270"/>
            <ac:picMk id="7" creationId="{667B2BF4-F063-024E-D74E-569B492F9BA9}"/>
          </ac:picMkLst>
        </pc:picChg>
        <pc:picChg chg="mod">
          <ac:chgData name="Bunce, Caroline" userId="927ee524-7484-4574-84dc-db5d8ef6b066" providerId="ADAL" clId="{CB48535A-6726-4228-99D6-00033767E05B}" dt="2023-08-29T11:27:28.306" v="1607" actId="1076"/>
          <ac:picMkLst>
            <pc:docMk/>
            <pc:sldMk cId="906205540" sldId="270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194" creationId="{88AAB2BD-68A8-F942-6461-7662EFAE1FDD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195" creationId="{303A4B8E-D570-7045-4E56-BF50930DC248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196" creationId="{5F4B0CB9-4F56-0A72-1CF1-5216A8EBE03A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197" creationId="{7AB7E264-EFD8-41B8-BA57-C45BAD5F83AE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200" creationId="{45013ADB-B6B7-7AF5-91F1-4245270B2AC6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201" creationId="{04E2DD74-1F7C-DFA5-88F6-BEB688E99D75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205" creationId="{1DE958A7-9502-8DCC-2FC8-412A7B452774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206" creationId="{FE0C7659-08B1-33BA-C91D-B40C0396608C}"/>
          </ac:picMkLst>
        </pc:picChg>
        <pc:picChg chg="add mod">
          <ac:chgData name="Bunce, Caroline" userId="927ee524-7484-4574-84dc-db5d8ef6b066" providerId="ADAL" clId="{CB48535A-6726-4228-99D6-00033767E05B}" dt="2023-08-29T11:53:23.726" v="1687" actId="164"/>
          <ac:picMkLst>
            <pc:docMk/>
            <pc:sldMk cId="906205540" sldId="270"/>
            <ac:picMk id="9218" creationId="{3E1A7B97-1CAC-6A91-F8D7-D6ECE09B218B}"/>
          </ac:picMkLst>
        </pc:picChg>
        <pc:picChg chg="add del mod">
          <ac:chgData name="Bunce, Caroline" userId="927ee524-7484-4574-84dc-db5d8ef6b066" providerId="ADAL" clId="{CB48535A-6726-4228-99D6-00033767E05B}" dt="2023-08-29T11:49:24.213" v="1630" actId="21"/>
          <ac:picMkLst>
            <pc:docMk/>
            <pc:sldMk cId="906205540" sldId="270"/>
            <ac:picMk id="9220" creationId="{CC4F9CD3-3A42-E63D-6956-6F0B4948E56F}"/>
          </ac:picMkLst>
        </pc:picChg>
        <pc:picChg chg="add mod">
          <ac:chgData name="Bunce, Caroline" userId="927ee524-7484-4574-84dc-db5d8ef6b066" providerId="ADAL" clId="{CB48535A-6726-4228-99D6-00033767E05B}" dt="2023-08-29T11:55:08.442" v="1704" actId="164"/>
          <ac:picMkLst>
            <pc:docMk/>
            <pc:sldMk cId="906205540" sldId="270"/>
            <ac:picMk id="9222" creationId="{7E24C574-C0AC-2644-BF51-2747704FE0EE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1:55:49.904" v="1709" actId="164"/>
        <pc:sldMkLst>
          <pc:docMk/>
          <pc:sldMk cId="1109531957" sldId="271"/>
        </pc:sldMkLst>
        <pc:spChg chg="del">
          <ac:chgData name="Bunce, Caroline" userId="927ee524-7484-4574-84dc-db5d8ef6b066" providerId="ADAL" clId="{CB48535A-6726-4228-99D6-00033767E05B}" dt="2023-08-29T11:28:00.702" v="1611" actId="478"/>
          <ac:spMkLst>
            <pc:docMk/>
            <pc:sldMk cId="1109531957" sldId="271"/>
            <ac:spMk id="5" creationId="{85F8798D-EA31-12C9-8FE3-D9C07DAD9497}"/>
          </ac:spMkLst>
        </pc:spChg>
        <pc:spChg chg="del">
          <ac:chgData name="Bunce, Caroline" userId="927ee524-7484-4574-84dc-db5d8ef6b066" providerId="ADAL" clId="{CB48535A-6726-4228-99D6-00033767E05B}" dt="2023-08-29T11:28:00.702" v="1611" actId="478"/>
          <ac:spMkLst>
            <pc:docMk/>
            <pc:sldMk cId="1109531957" sldId="271"/>
            <ac:spMk id="6" creationId="{75B127F0-988C-D5BD-9A98-16A308882A0D}"/>
          </ac:spMkLst>
        </pc:spChg>
        <pc:spChg chg="add mod">
          <ac:chgData name="Bunce, Caroline" userId="927ee524-7484-4574-84dc-db5d8ef6b066" providerId="ADAL" clId="{CB48535A-6726-4228-99D6-00033767E05B}" dt="2023-08-29T11:55:49.904" v="1709" actId="164"/>
          <ac:spMkLst>
            <pc:docMk/>
            <pc:sldMk cId="1109531957" sldId="271"/>
            <ac:spMk id="7" creationId="{0EBA6D7A-A558-03F9-9632-A21E3C864B9F}"/>
          </ac:spMkLst>
        </pc:spChg>
        <pc:grpChg chg="del">
          <ac:chgData name="Bunce, Caroline" userId="927ee524-7484-4574-84dc-db5d8ef6b066" providerId="ADAL" clId="{CB48535A-6726-4228-99D6-00033767E05B}" dt="2023-08-29T11:28:00.702" v="1611" actId="478"/>
          <ac:grpSpMkLst>
            <pc:docMk/>
            <pc:sldMk cId="1109531957" sldId="271"/>
            <ac:grpSpMk id="4" creationId="{9A6A2425-37E4-294F-D344-76F7AE8864FF}"/>
          </ac:grpSpMkLst>
        </pc:grpChg>
        <pc:grpChg chg="add mod">
          <ac:chgData name="Bunce, Caroline" userId="927ee524-7484-4574-84dc-db5d8ef6b066" providerId="ADAL" clId="{CB48535A-6726-4228-99D6-00033767E05B}" dt="2023-08-29T11:55:49.904" v="1709" actId="164"/>
          <ac:grpSpMkLst>
            <pc:docMk/>
            <pc:sldMk cId="1109531957" sldId="271"/>
            <ac:grpSpMk id="8" creationId="{DEFAE1A8-F3B3-6A6E-F828-BFB18B706AE3}"/>
          </ac:grpSpMkLst>
        </pc:grpChg>
        <pc:picChg chg="add mod">
          <ac:chgData name="Bunce, Caroline" userId="927ee524-7484-4574-84dc-db5d8ef6b066" providerId="ADAL" clId="{CB48535A-6726-4228-99D6-00033767E05B}" dt="2023-08-29T11:55:49.904" v="1709" actId="164"/>
          <ac:picMkLst>
            <pc:docMk/>
            <pc:sldMk cId="1109531957" sldId="271"/>
            <ac:picMk id="2" creationId="{3FB63569-DFEE-F16F-B03C-4626A4F22590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194" creationId="{88AAB2BD-68A8-F942-6461-7662EFAE1FDD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195" creationId="{303A4B8E-D570-7045-4E56-BF50930DC248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196" creationId="{5F4B0CB9-4F56-0A72-1CF1-5216A8EBE03A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197" creationId="{7AB7E264-EFD8-41B8-BA57-C45BAD5F83AE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200" creationId="{45013ADB-B6B7-7AF5-91F1-4245270B2AC6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201" creationId="{04E2DD74-1F7C-DFA5-88F6-BEB688E99D75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205" creationId="{1DE958A7-9502-8DCC-2FC8-412A7B452774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206" creationId="{FE0C7659-08B1-33BA-C91D-B40C0396608C}"/>
          </ac:picMkLst>
        </pc:picChg>
      </pc:sldChg>
      <pc:sldChg chg="addSp delSp modSp add mod ord">
        <pc:chgData name="Bunce, Caroline" userId="927ee524-7484-4574-84dc-db5d8ef6b066" providerId="ADAL" clId="{CB48535A-6726-4228-99D6-00033767E05B}" dt="2023-08-29T12:12:38.978" v="2015"/>
        <pc:sldMkLst>
          <pc:docMk/>
          <pc:sldMk cId="2876129736" sldId="272"/>
        </pc:sldMkLst>
        <pc:spChg chg="add del mod">
          <ac:chgData name="Bunce, Caroline" userId="927ee524-7484-4574-84dc-db5d8ef6b066" providerId="ADAL" clId="{CB48535A-6726-4228-99D6-00033767E05B}" dt="2023-08-29T12:09:21.084" v="1902" actId="478"/>
          <ac:spMkLst>
            <pc:docMk/>
            <pc:sldMk cId="2876129736" sldId="272"/>
            <ac:spMk id="5" creationId="{3DA6B3CE-29BD-15F5-2C43-09D73B43E6CD}"/>
          </ac:spMkLst>
        </pc:spChg>
        <pc:spChg chg="mod">
          <ac:chgData name="Bunce, Caroline" userId="927ee524-7484-4574-84dc-db5d8ef6b066" providerId="ADAL" clId="{CB48535A-6726-4228-99D6-00033767E05B}" dt="2023-08-29T12:11:31.671" v="2008" actId="20577"/>
          <ac:spMkLst>
            <pc:docMk/>
            <pc:sldMk cId="2876129736" sldId="272"/>
            <ac:spMk id="9" creationId="{C922380E-913E-21AD-62AD-90E87A169E97}"/>
          </ac:spMkLst>
        </pc:spChg>
        <pc:grpChg chg="add mod">
          <ac:chgData name="Bunce, Caroline" userId="927ee524-7484-4574-84dc-db5d8ef6b066" providerId="ADAL" clId="{CB48535A-6726-4228-99D6-00033767E05B}" dt="2023-08-29T12:10:40.371" v="1970" actId="1036"/>
          <ac:grpSpMkLst>
            <pc:docMk/>
            <pc:sldMk cId="2876129736" sldId="272"/>
            <ac:grpSpMk id="6" creationId="{23EBA814-6451-FAA5-DCC8-38F8754CE61C}"/>
          </ac:grpSpMkLst>
        </pc:grpChg>
        <pc:grpChg chg="del">
          <ac:chgData name="Bunce, Caroline" userId="927ee524-7484-4574-84dc-db5d8ef6b066" providerId="ADAL" clId="{CB48535A-6726-4228-99D6-00033767E05B}" dt="2023-08-29T11:56:19.527" v="1711" actId="478"/>
          <ac:grpSpMkLst>
            <pc:docMk/>
            <pc:sldMk cId="2876129736" sldId="272"/>
            <ac:grpSpMk id="8" creationId="{DEFAE1A8-F3B3-6A6E-F828-BFB18B706AE3}"/>
          </ac:grpSpMkLst>
        </pc:grpChg>
        <pc:picChg chg="add del mod">
          <ac:chgData name="Bunce, Caroline" userId="927ee524-7484-4574-84dc-db5d8ef6b066" providerId="ADAL" clId="{CB48535A-6726-4228-99D6-00033767E05B}" dt="2023-08-29T12:01:25.458" v="1742" actId="478"/>
          <ac:picMkLst>
            <pc:docMk/>
            <pc:sldMk cId="2876129736" sldId="272"/>
            <ac:picMk id="3" creationId="{C6AF03C6-E504-E5F5-48A1-02F7D8FAC86A}"/>
          </ac:picMkLst>
        </pc:picChg>
        <pc:picChg chg="mod">
          <ac:chgData name="Bunce, Caroline" userId="927ee524-7484-4574-84dc-db5d8ef6b066" providerId="ADAL" clId="{CB48535A-6726-4228-99D6-00033767E05B}" dt="2023-08-29T12:10:40.371" v="1970" actId="1036"/>
          <ac:picMkLst>
            <pc:docMk/>
            <pc:sldMk cId="2876129736" sldId="272"/>
            <ac:picMk id="10" creationId="{A1E71688-67CF-C643-578F-181103369106}"/>
          </ac:picMkLst>
        </pc:picChg>
        <pc:picChg chg="add mod">
          <ac:chgData name="Bunce, Caroline" userId="927ee524-7484-4574-84dc-db5d8ef6b066" providerId="ADAL" clId="{CB48535A-6726-4228-99D6-00033767E05B}" dt="2023-08-29T12:09:58.327" v="1937" actId="1036"/>
          <ac:picMkLst>
            <pc:docMk/>
            <pc:sldMk cId="2876129736" sldId="272"/>
            <ac:picMk id="10242" creationId="{599942A9-6818-0262-3EDD-6FD42D33CAD3}"/>
          </ac:picMkLst>
        </pc:picChg>
        <pc:picChg chg="add mod">
          <ac:chgData name="Bunce, Caroline" userId="927ee524-7484-4574-84dc-db5d8ef6b066" providerId="ADAL" clId="{CB48535A-6726-4228-99D6-00033767E05B}" dt="2023-08-29T12:09:58.327" v="1937" actId="1036"/>
          <ac:picMkLst>
            <pc:docMk/>
            <pc:sldMk cId="2876129736" sldId="272"/>
            <ac:picMk id="10244" creationId="{5CF66AD8-32B8-6B2B-2A57-73775439F9D1}"/>
          </ac:picMkLst>
        </pc:picChg>
        <pc:picChg chg="add mod">
          <ac:chgData name="Bunce, Caroline" userId="927ee524-7484-4574-84dc-db5d8ef6b066" providerId="ADAL" clId="{CB48535A-6726-4228-99D6-00033767E05B}" dt="2023-08-29T12:11:47.570" v="2012" actId="1076"/>
          <ac:picMkLst>
            <pc:docMk/>
            <pc:sldMk cId="2876129736" sldId="272"/>
            <ac:picMk id="10246" creationId="{2BC9CB14-2B46-487E-772F-95EDABA1EF3C}"/>
          </ac:picMkLst>
        </pc:picChg>
        <pc:picChg chg="add mod">
          <ac:chgData name="Bunce, Caroline" userId="927ee524-7484-4574-84dc-db5d8ef6b066" providerId="ADAL" clId="{CB48535A-6726-4228-99D6-00033767E05B}" dt="2023-08-29T12:11:41.124" v="2010" actId="1076"/>
          <ac:picMkLst>
            <pc:docMk/>
            <pc:sldMk cId="2876129736" sldId="272"/>
            <ac:picMk id="10248" creationId="{BF12A459-76C5-4541-2A91-1C408A7CB12B}"/>
          </ac:picMkLst>
        </pc:picChg>
        <pc:picChg chg="add mod">
          <ac:chgData name="Bunce, Caroline" userId="927ee524-7484-4574-84dc-db5d8ef6b066" providerId="ADAL" clId="{CB48535A-6726-4228-99D6-00033767E05B}" dt="2023-08-29T12:09:58.327" v="1937" actId="1036"/>
          <ac:picMkLst>
            <pc:docMk/>
            <pc:sldMk cId="2876129736" sldId="272"/>
            <ac:picMk id="10250" creationId="{A05FBD45-4BA3-989F-62F1-B4DA8001E862}"/>
          </ac:picMkLst>
        </pc:picChg>
        <pc:picChg chg="add mod">
          <ac:chgData name="Bunce, Caroline" userId="927ee524-7484-4574-84dc-db5d8ef6b066" providerId="ADAL" clId="{CB48535A-6726-4228-99D6-00033767E05B}" dt="2023-08-29T12:11:43.837" v="2011" actId="14100"/>
          <ac:picMkLst>
            <pc:docMk/>
            <pc:sldMk cId="2876129736" sldId="272"/>
            <ac:picMk id="10252" creationId="{00373FDF-5968-FE00-29DC-7464B525A89A}"/>
          </ac:picMkLst>
        </pc:picChg>
        <pc:picChg chg="add mod">
          <ac:chgData name="Bunce, Caroline" userId="927ee524-7484-4574-84dc-db5d8ef6b066" providerId="ADAL" clId="{CB48535A-6726-4228-99D6-00033767E05B}" dt="2023-08-29T12:09:58.327" v="1937" actId="1036"/>
          <ac:picMkLst>
            <pc:docMk/>
            <pc:sldMk cId="2876129736" sldId="272"/>
            <ac:picMk id="10254" creationId="{C7B06FE9-1223-5EE8-6323-E3C83B594A5A}"/>
          </ac:picMkLst>
        </pc:picChg>
        <pc:picChg chg="add del mod">
          <ac:chgData name="Bunce, Caroline" userId="927ee524-7484-4574-84dc-db5d8ef6b066" providerId="ADAL" clId="{CB48535A-6726-4228-99D6-00033767E05B}" dt="2023-08-29T12:00:54.038" v="1735" actId="478"/>
          <ac:picMkLst>
            <pc:docMk/>
            <pc:sldMk cId="2876129736" sldId="272"/>
            <ac:picMk id="10256" creationId="{FF959385-0E1B-4C39-3575-514D36EA3CA5}"/>
          </ac:picMkLst>
        </pc:picChg>
        <pc:picChg chg="add mod">
          <ac:chgData name="Bunce, Caroline" userId="927ee524-7484-4574-84dc-db5d8ef6b066" providerId="ADAL" clId="{CB48535A-6726-4228-99D6-00033767E05B}" dt="2023-08-29T12:11:49.174" v="2013" actId="1076"/>
          <ac:picMkLst>
            <pc:docMk/>
            <pc:sldMk cId="2876129736" sldId="272"/>
            <ac:picMk id="10258" creationId="{29427401-46CF-4F61-C605-864731E849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1299-03C7-4AA4-5949-FAE159E6F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6CC5F-33C2-57AC-0F1C-64D6F229E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F19E1-2872-B8FF-1D8D-8441F497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6D74-462D-CC03-2B39-D8E25FBF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F1568-DA9D-FB19-E174-593296BA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1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4EBD-E440-1946-E814-FC358C03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1E8B2-2407-1CE5-B770-AB6452BD8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56E77-4C11-29A6-5B03-B66AFB6D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D2B0E-00EB-E687-7BDA-23472244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05E2-05E6-1A4C-15C7-B9692212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42C26-9BDD-7F69-ADEA-62DB49BE2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4A6BD-1238-5214-2142-050E89FF2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886BD-7C45-5478-A08E-F9316DD8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17CE9-6DB4-7BC7-083D-EF1A2CDC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41B1-37D0-D19B-3C91-F02B2891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4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E7E3-202C-4DC2-BB07-240AAF45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B1C1-DF2C-5BA8-3C81-91DE8389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3E455-8C8D-2B4D-DD1B-7E0A5102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95198-C548-EC45-9333-456F4E9F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E931-074A-1585-22DD-5D701B06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2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C8A4-B08F-5995-CBAE-2B980932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95239-3732-09B5-D046-F13CB4B6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3940-757F-676D-5EFF-026E47E3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E554-F27E-8074-FE23-F0C4662E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92CB0-D536-1CCE-5114-E5EFFF50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3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B6EF-078A-B142-9DE3-D12943EB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25A1-AD09-78C0-6FF4-45C7D441B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2770F-9AE6-D265-68D9-4F9850CF1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9147B-202B-B619-5C68-F8751C89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35E3-C84E-DF2F-FA5E-08DB8F06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01ED6-1470-816A-F62C-22972B07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3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3B42-7AA4-6C3D-417C-C9345658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6C77C-6B7D-4AD4-4B34-77076E64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3329A-392A-8A55-3B5D-DECF7D2C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4A2A2-CF65-E9E1-ADA6-5A7CACBCD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33A6-589B-646C-3D94-2F72F125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95967-1493-4BFF-F645-3B75C4A8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E99DB-5412-850F-3DBE-5C8EA553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0799D-2D2E-AFB9-9C56-A10882F7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A807-A47D-BF92-B50E-249F8EF9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179AE-50C7-A790-F783-E5DC0339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F0F4E-45F6-502B-EC63-1E3B97E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A6F-C284-62A7-1D1D-D11C5B32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9E5B0-74FA-CEAD-EE36-9D23F81A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64BDC-F247-08DC-B9F4-40CF0C84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7123-4F5D-5815-41FD-A595B86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6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F55A-BE27-1589-8D3A-E7532DD8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7A7B-601A-D30D-8C21-5AFE7552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E88DE-A43B-CFC9-B268-4DBF52FA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EFF0A-3E56-97AA-011D-5179F63A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805E-7177-C639-2E10-24790CEE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20A3B-70F4-DCA7-F46F-AB097A88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B93-3310-CFF4-24C9-A636779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D6160-3787-079D-8880-CE021CBEA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8BBB0-A763-6177-2DAB-86C77A95C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6A02F-5289-4FF4-F6BA-C34FEA6A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85EE0-7854-6DAC-9C60-8C366001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FFBE5-5477-2885-4A54-B7A4A2DF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A5302-F960-D182-6738-A7FB50C2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85776-38CB-4655-FC02-E726EED4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A9F0-3193-2965-3ED9-3870A3DF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0A5B-BB90-45C5-B924-6879FC45DBA1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DB30-FD35-B7D5-F396-3F5B4129E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C06A2-6236-9FAA-216B-8613FFEB7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58950551/ecd9131848?share=cop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83250683?share=cop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C9CAE-CD87-AD85-A5F1-304FE4BAB6A6}"/>
              </a:ext>
            </a:extLst>
          </p:cNvPr>
          <p:cNvSpPr/>
          <p:nvPr/>
        </p:nvSpPr>
        <p:spPr>
          <a:xfrm>
            <a:off x="-1" y="1850368"/>
            <a:ext cx="12191999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9600" b="1" dirty="0">
                <a:latin typeface="New MS London SemiBold" panose="020B0603020203020204" pitchFamily="34" charset="0"/>
              </a:rPr>
              <a:t>Birth of a Brand</a:t>
            </a:r>
            <a:endParaRPr lang="en-US" sz="6600" dirty="0">
              <a:latin typeface="New MS London SemiBold" panose="020B0603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9EDAA-BC47-CB97-A514-E76A19CA3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66" y="992027"/>
            <a:ext cx="4867463" cy="547583"/>
          </a:xfrm>
          <a:prstGeom prst="rect">
            <a:avLst/>
          </a:prstGeom>
        </p:spPr>
      </p:pic>
      <p:pic>
        <p:nvPicPr>
          <p:cNvPr id="2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8D5AD78-2B6C-0652-D003-44DA5449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045" y="3758184"/>
            <a:ext cx="3876009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B6FB4FB5-DC86-5C3B-02CB-32E676B1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09" y="4955911"/>
            <a:ext cx="2320579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9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132298"/>
            <a:chOff x="553753" y="2079752"/>
            <a:chExt cx="11435204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Which 1970s image is most like current advertising, and which is the least?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3" name="Picture 3" descr="A group of frozen foods&#10;&#10;Description automatically generated">
            <a:extLst>
              <a:ext uri="{FF2B5EF4-FFF2-40B4-BE49-F238E27FC236}">
                <a16:creationId xmlns:a16="http://schemas.microsoft.com/office/drawing/2014/main" id="{43CBB894-530C-EA45-E736-7148C80FD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40" y="1457484"/>
            <a:ext cx="4729814" cy="53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poster with different types of cheese&#10;&#10;Description automatically generated">
            <a:extLst>
              <a:ext uri="{FF2B5EF4-FFF2-40B4-BE49-F238E27FC236}">
                <a16:creationId xmlns:a16="http://schemas.microsoft.com/office/drawing/2014/main" id="{3DE3BAE3-8577-45A8-3A15-3AC1B74C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1610748"/>
            <a:ext cx="3518348" cy="50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A label with text on it&#10;&#10;Description automatically generated">
            <a:extLst>
              <a:ext uri="{FF2B5EF4-FFF2-40B4-BE49-F238E27FC236}">
                <a16:creationId xmlns:a16="http://schemas.microsoft.com/office/drawing/2014/main" id="{B172E94F-595B-14FB-19D5-3B4DC134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7" y="1539372"/>
            <a:ext cx="3316406" cy="513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2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761829"/>
            <a:chOff x="553753" y="2079752"/>
            <a:chExt cx="11435204" cy="1761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7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dirty="0">
                  <a:latin typeface="New MS London SemiBold" panose="020B06030202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graphic design techniques can you identify in these 1980s examples?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32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7" name="Picture 3" descr="A close-up of asparagus soup&#10;&#10;Description automatically generated">
            <a:extLst>
              <a:ext uri="{FF2B5EF4-FFF2-40B4-BE49-F238E27FC236}">
                <a16:creationId xmlns:a16="http://schemas.microsoft.com/office/drawing/2014/main" id="{7C7207FD-7781-3BBC-7369-00DCBD5A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29" y="1422481"/>
            <a:ext cx="4295775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box of crackers and ribbons&#10;&#10;Description automatically generated">
            <a:extLst>
              <a:ext uri="{FF2B5EF4-FFF2-40B4-BE49-F238E27FC236}">
                <a16:creationId xmlns:a16="http://schemas.microsoft.com/office/drawing/2014/main" id="{176FB1F5-AE3B-5166-FF8B-5EB03B6F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22" y="3543715"/>
            <a:ext cx="27622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A package of a hamburger&#10;&#10;Description automatically generated">
            <a:extLst>
              <a:ext uri="{FF2B5EF4-FFF2-40B4-BE49-F238E27FC236}">
                <a16:creationId xmlns:a16="http://schemas.microsoft.com/office/drawing/2014/main" id="{EB044EF1-63EF-4448-6451-05F3A450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07" y="1376076"/>
            <a:ext cx="2362070" cy="29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">
            <a:extLst>
              <a:ext uri="{FF2B5EF4-FFF2-40B4-BE49-F238E27FC236}">
                <a16:creationId xmlns:a16="http://schemas.microsoft.com/office/drawing/2014/main" id="{2710B744-DB27-302E-6A20-2CE8BF9E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5" y="1422481"/>
            <a:ext cx="24955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Image">
            <a:extLst>
              <a:ext uri="{FF2B5EF4-FFF2-40B4-BE49-F238E27FC236}">
                <a16:creationId xmlns:a16="http://schemas.microsoft.com/office/drawing/2014/main" id="{13717770-E7AA-6ADB-F5CE-E4B7229E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80" y="1422481"/>
            <a:ext cx="25050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">
            <a:extLst>
              <a:ext uri="{FF2B5EF4-FFF2-40B4-BE49-F238E27FC236}">
                <a16:creationId xmlns:a16="http://schemas.microsoft.com/office/drawing/2014/main" id="{B5FAAB92-345B-5F48-3A3D-FC90AE8F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14" y="4573626"/>
            <a:ext cx="4667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Image">
            <a:extLst>
              <a:ext uri="{FF2B5EF4-FFF2-40B4-BE49-F238E27FC236}">
                <a16:creationId xmlns:a16="http://schemas.microsoft.com/office/drawing/2014/main" id="{6EBF04D7-DB09-B696-D359-539E22B9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34" y="4573626"/>
            <a:ext cx="474127" cy="45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 rectangular object with a picture of a city&#10;&#10;Description automatically generated">
            <a:extLst>
              <a:ext uri="{FF2B5EF4-FFF2-40B4-BE49-F238E27FC236}">
                <a16:creationId xmlns:a16="http://schemas.microsoft.com/office/drawing/2014/main" id="{D7CC1553-DBE9-0E45-BF7F-83FF2D0B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5" y="5164548"/>
            <a:ext cx="42957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 package of ravioli with a fork and knife&#10;&#10;Description automatically generated">
            <a:extLst>
              <a:ext uri="{FF2B5EF4-FFF2-40B4-BE49-F238E27FC236}">
                <a16:creationId xmlns:a16="http://schemas.microsoft.com/office/drawing/2014/main" id="{0B458E4D-F79A-1D6A-E6FC-A4040A1D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20" y="4346019"/>
            <a:ext cx="2576318" cy="24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5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132298"/>
            <a:chOff x="553753" y="2079752"/>
            <a:chExt cx="11435204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Why was the ‘This is not just food… This is M&amp;S Food’ TV campaign so successful?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8" name="Picture 10">
            <a:hlinkClick r:id="rId3"/>
            <a:extLst>
              <a:ext uri="{FF2B5EF4-FFF2-40B4-BE49-F238E27FC236}">
                <a16:creationId xmlns:a16="http://schemas.microsoft.com/office/drawing/2014/main" id="{818A75EB-636F-593D-635E-6402E220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45" y="1418329"/>
            <a:ext cx="9290837" cy="52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55FAE-7D16-79B5-A69E-AF1208E034E4}"/>
              </a:ext>
            </a:extLst>
          </p:cNvPr>
          <p:cNvSpPr txBox="1"/>
          <p:nvPr/>
        </p:nvSpPr>
        <p:spPr>
          <a:xfrm>
            <a:off x="6996717" y="931165"/>
            <a:ext cx="3582994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latin typeface="New MS London Light" panose="020B0403020203020204" pitchFamily="34" charset="0"/>
                <a:cs typeface="Times New Roman" panose="02020603050405020304" pitchFamily="18" charset="0"/>
              </a:rPr>
              <a:t>Click the image to play</a:t>
            </a:r>
          </a:p>
        </p:txBody>
      </p:sp>
    </p:spTree>
    <p:extLst>
      <p:ext uri="{BB962C8B-B14F-4D97-AF65-F5344CB8AC3E}">
        <p14:creationId xmlns:p14="http://schemas.microsoft.com/office/powerpoint/2010/main" val="213819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761829"/>
            <a:chOff x="553753" y="2079752"/>
            <a:chExt cx="11435204" cy="1761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7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b="0" dirty="0">
                  <a:effectLst/>
                  <a:latin typeface="New MS London SemiBold" panose="020B06030202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Which design elements do you notice first? List all the elements you notice in order.</a:t>
              </a:r>
              <a:endParaRPr lang="en-GB" sz="3200" dirty="0">
                <a:latin typeface="New MS London SemiBold" panose="020B06030202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32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imageOfProduct id = 545647011">
            <a:extLst>
              <a:ext uri="{FF2B5EF4-FFF2-40B4-BE49-F238E27FC236}">
                <a16:creationId xmlns:a16="http://schemas.microsoft.com/office/drawing/2014/main" id="{88AAB2BD-68A8-F942-6461-7662EFAE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36" y="1329430"/>
            <a:ext cx="4780123" cy="27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303A4B8E-D570-7045-4E56-BF50930D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0" y="4015036"/>
            <a:ext cx="2696329" cy="26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F4B0CB9-4F56-0A72-1CF1-5216A8EB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35" y="4067355"/>
            <a:ext cx="2758560" cy="27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7AB7E264-EFD8-41B8-BA57-C45BAD5F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45" y="4129043"/>
            <a:ext cx="3704418" cy="26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5013ADB-B6B7-7AF5-91F1-4245270B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9" y="1461223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04E2DD74-1F7C-DFA5-88F6-BEB688E9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1399306"/>
            <a:ext cx="1973395" cy="25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>
            <a:extLst>
              <a:ext uri="{FF2B5EF4-FFF2-40B4-BE49-F238E27FC236}">
                <a16:creationId xmlns:a16="http://schemas.microsoft.com/office/drawing/2014/main" id="{1DE958A7-9502-8DCC-2FC8-412A7B45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1" y="1399307"/>
            <a:ext cx="1682668" cy="24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FE0C7659-08B1-33BA-C91D-B40C0396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198" y="4199214"/>
            <a:ext cx="2496091" cy="24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3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201163"/>
            <a:chOff x="553753" y="2079752"/>
            <a:chExt cx="11435204" cy="12011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2011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3200" b="0" dirty="0">
                  <a:effectLst/>
                  <a:latin typeface="New MS London SemiBold"/>
                  <a:ea typeface="Calibri"/>
                  <a:cs typeface="Times New Roman"/>
                </a:rPr>
                <a:t>What does this tell you about how </a:t>
              </a:r>
              <a:r>
                <a:rPr lang="en-GB" sz="3200" dirty="0">
                  <a:latin typeface="New MS London SemiBold"/>
                  <a:ea typeface="Calibri"/>
                  <a:cs typeface="Times New Roman"/>
                </a:rPr>
                <a:t>visual</a:t>
              </a:r>
              <a:r>
                <a:rPr lang="en-GB" sz="3200" b="0" dirty="0">
                  <a:effectLst/>
                  <a:latin typeface="New MS London SemiBold"/>
                  <a:ea typeface="Calibri"/>
                  <a:cs typeface="Times New Roman"/>
                </a:rPr>
                <a:t> hierarchy is being used?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imageOfProduct id = 545647011">
            <a:extLst>
              <a:ext uri="{FF2B5EF4-FFF2-40B4-BE49-F238E27FC236}">
                <a16:creationId xmlns:a16="http://schemas.microsoft.com/office/drawing/2014/main" id="{88AAB2BD-68A8-F942-6461-7662EFAE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12" y="2112139"/>
            <a:ext cx="4128168" cy="24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303A4B8E-D570-7045-4E56-BF50930D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14" y="5083657"/>
            <a:ext cx="1710465" cy="17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F4B0CB9-4F56-0A72-1CF1-5216A8EB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89" y="4719182"/>
            <a:ext cx="2074940" cy="20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7AB7E264-EFD8-41B8-BA57-C45BAD5F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71" y="4658024"/>
            <a:ext cx="2992418" cy="21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5013ADB-B6B7-7AF5-91F1-4245270B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37" y="2569324"/>
            <a:ext cx="2074940" cy="20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04E2DD74-1F7C-DFA5-88F6-BEB688E9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6" y="2610775"/>
            <a:ext cx="1862638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>
            <a:extLst>
              <a:ext uri="{FF2B5EF4-FFF2-40B4-BE49-F238E27FC236}">
                <a16:creationId xmlns:a16="http://schemas.microsoft.com/office/drawing/2014/main" id="{1DE958A7-9502-8DCC-2FC8-412A7B45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85" y="2710894"/>
            <a:ext cx="1657085" cy="2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FE0C7659-08B1-33BA-C91D-B40C0396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96" y="4607372"/>
            <a:ext cx="2237403" cy="22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F8798D-EA31-12C9-8FE3-D9C07DAD9497}"/>
              </a:ext>
            </a:extLst>
          </p:cNvPr>
          <p:cNvSpPr txBox="1"/>
          <p:nvPr/>
        </p:nvSpPr>
        <p:spPr>
          <a:xfrm>
            <a:off x="432066" y="1528587"/>
            <a:ext cx="11517935" cy="92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New MS London Light" panose="020B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Consider; colour, composition, contrast, size, symmetry, repetition, proximity, texture, white space.</a:t>
            </a:r>
            <a:endParaRPr lang="en-GB" sz="2400" dirty="0">
              <a:latin typeface="New MS London SemiBold" panose="020B06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0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label of cheese on a plastic wrapper&#10;&#10;Description automatically generated">
            <a:extLst>
              <a:ext uri="{FF2B5EF4-FFF2-40B4-BE49-F238E27FC236}">
                <a16:creationId xmlns:a16="http://schemas.microsoft.com/office/drawing/2014/main" id="{599942A9-6818-0262-3EDD-6FD42D33C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2" t="59325" r="38577" b="10838"/>
          <a:stretch/>
        </p:blipFill>
        <p:spPr bwMode="auto">
          <a:xfrm>
            <a:off x="3455177" y="4597109"/>
            <a:ext cx="2497144" cy="21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 white package with yellow and blue text&#10;&#10;Description automatically generated">
            <a:extLst>
              <a:ext uri="{FF2B5EF4-FFF2-40B4-BE49-F238E27FC236}">
                <a16:creationId xmlns:a16="http://schemas.microsoft.com/office/drawing/2014/main" id="{5CF66AD8-32B8-6B2B-2A57-73775439F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36178" r="57306" b="32329"/>
          <a:stretch/>
        </p:blipFill>
        <p:spPr bwMode="auto">
          <a:xfrm>
            <a:off x="3454918" y="1711798"/>
            <a:ext cx="2207279" cy="26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 box of food on a plate&#10;&#10;Description automatically generated">
            <a:extLst>
              <a:ext uri="{FF2B5EF4-FFF2-40B4-BE49-F238E27FC236}">
                <a16:creationId xmlns:a16="http://schemas.microsoft.com/office/drawing/2014/main" id="{BF12A459-76C5-4541-2A91-1C408A7CB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528" r="28701" b="82587"/>
          <a:stretch/>
        </p:blipFill>
        <p:spPr bwMode="auto">
          <a:xfrm>
            <a:off x="6489690" y="1512973"/>
            <a:ext cx="4273373" cy="10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 box of pasta&#10;&#10;Description automatically generated">
            <a:extLst>
              <a:ext uri="{FF2B5EF4-FFF2-40B4-BE49-F238E27FC236}">
                <a16:creationId xmlns:a16="http://schemas.microsoft.com/office/drawing/2014/main" id="{A05FBD45-4BA3-989F-62F1-B4DA8001E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1" t="45402" r="4601" b="2410"/>
          <a:stretch/>
        </p:blipFill>
        <p:spPr bwMode="auto">
          <a:xfrm>
            <a:off x="523108" y="4533988"/>
            <a:ext cx="2670190" cy="20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00373FDF-5968-FE00-29DC-7464B525A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3032" r="81915" b="27225"/>
          <a:stretch/>
        </p:blipFill>
        <p:spPr bwMode="auto">
          <a:xfrm>
            <a:off x="10970481" y="1512973"/>
            <a:ext cx="1032727" cy="52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id="{C7B06FE9-1223-5EE8-6323-E3C83B594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57870" r="31810" b="3389"/>
          <a:stretch/>
        </p:blipFill>
        <p:spPr bwMode="auto">
          <a:xfrm>
            <a:off x="770606" y="1814438"/>
            <a:ext cx="2422692" cy="25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A close-up of asparagus soup&#10;&#10;Description automatically generated">
            <a:extLst>
              <a:ext uri="{FF2B5EF4-FFF2-40B4-BE49-F238E27FC236}">
                <a16:creationId xmlns:a16="http://schemas.microsoft.com/office/drawing/2014/main" id="{29427401-46CF-4F61-C605-864731E84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11202" r="21458" b="3700"/>
          <a:stretch/>
        </p:blipFill>
        <p:spPr bwMode="auto">
          <a:xfrm>
            <a:off x="8817028" y="2692399"/>
            <a:ext cx="1642215" cy="40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 green and brown package of cream&#10;&#10;Description automatically generated">
            <a:extLst>
              <a:ext uri="{FF2B5EF4-FFF2-40B4-BE49-F238E27FC236}">
                <a16:creationId xmlns:a16="http://schemas.microsoft.com/office/drawing/2014/main" id="{2BC9CB14-2B46-487E-772F-95EDABA1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3880" r="75069" b="5013"/>
          <a:stretch/>
        </p:blipFill>
        <p:spPr bwMode="auto">
          <a:xfrm>
            <a:off x="6489690" y="3302719"/>
            <a:ext cx="18161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EBA814-6451-FAA5-DCC8-38F8754CE61C}"/>
              </a:ext>
            </a:extLst>
          </p:cNvPr>
          <p:cNvGrpSpPr/>
          <p:nvPr/>
        </p:nvGrpSpPr>
        <p:grpSpPr>
          <a:xfrm>
            <a:off x="183919" y="245062"/>
            <a:ext cx="11819290" cy="872226"/>
            <a:chOff x="553753" y="2079752"/>
            <a:chExt cx="11435204" cy="8722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22380E-913E-21AD-62AD-90E87A169E97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8722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Can you find these design elements in the Food Packaging and Advertising image pack</a:t>
              </a:r>
              <a:r>
                <a:rPr lang="en-GB" sz="240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? Make </a:t>
              </a:r>
              <a:r>
                <a:rPr lang="en-GB" sz="24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a note of any other details you notice.</a:t>
              </a:r>
              <a:endParaRPr lang="en-GB" sz="2400" dirty="0">
                <a:latin typeface="New MS London SemiBold" panose="020B06030202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A1E71688-67CF-C643-578F-181103369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612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181072-4225-7BFF-0D04-4AAADFE9063B}"/>
              </a:ext>
            </a:extLst>
          </p:cNvPr>
          <p:cNvGrpSpPr/>
          <p:nvPr/>
        </p:nvGrpSpPr>
        <p:grpSpPr>
          <a:xfrm>
            <a:off x="1026715" y="71360"/>
            <a:ext cx="4261481" cy="6755150"/>
            <a:chOff x="1026715" y="71360"/>
            <a:chExt cx="4261481" cy="6755150"/>
          </a:xfrm>
        </p:grpSpPr>
        <p:pic>
          <p:nvPicPr>
            <p:cNvPr id="9218" name="Picture 2" descr="A cartoon of a person holding a piece of food&#10;&#10;Description automatically generated">
              <a:extLst>
                <a:ext uri="{FF2B5EF4-FFF2-40B4-BE49-F238E27FC236}">
                  <a16:creationId xmlns:a16="http://schemas.microsoft.com/office/drawing/2014/main" id="{3E1A7B97-1CAC-6A91-F8D7-D6ECE09B2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715" y="71360"/>
              <a:ext cx="4261481" cy="675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owchart: Manual Input 8">
              <a:extLst>
                <a:ext uri="{FF2B5EF4-FFF2-40B4-BE49-F238E27FC236}">
                  <a16:creationId xmlns:a16="http://schemas.microsoft.com/office/drawing/2014/main" id="{10A1C620-5881-7783-1CF6-EF71B938B8FE}"/>
                </a:ext>
              </a:extLst>
            </p:cNvPr>
            <p:cNvSpPr/>
            <p:nvPr/>
          </p:nvSpPr>
          <p:spPr>
            <a:xfrm flipH="1">
              <a:off x="1505115" y="5053263"/>
              <a:ext cx="1478716" cy="1556084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Manual Input 10">
              <a:extLst>
                <a:ext uri="{FF2B5EF4-FFF2-40B4-BE49-F238E27FC236}">
                  <a16:creationId xmlns:a16="http://schemas.microsoft.com/office/drawing/2014/main" id="{7D9C8085-36C3-2787-0924-A2E4E6FD3D04}"/>
                </a:ext>
              </a:extLst>
            </p:cNvPr>
            <p:cNvSpPr/>
            <p:nvPr/>
          </p:nvSpPr>
          <p:spPr>
            <a:xfrm flipH="1">
              <a:off x="2983831" y="5600941"/>
              <a:ext cx="2304365" cy="945347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Manual Input 11">
              <a:extLst>
                <a:ext uri="{FF2B5EF4-FFF2-40B4-BE49-F238E27FC236}">
                  <a16:creationId xmlns:a16="http://schemas.microsoft.com/office/drawing/2014/main" id="{5E282449-A6EB-BE97-F632-60FAD855CC5F}"/>
                </a:ext>
              </a:extLst>
            </p:cNvPr>
            <p:cNvSpPr/>
            <p:nvPr/>
          </p:nvSpPr>
          <p:spPr>
            <a:xfrm flipH="1">
              <a:off x="4694115" y="5197643"/>
              <a:ext cx="594079" cy="813482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2CC865-7C77-42C5-9EA1-F485B55D7907}"/>
              </a:ext>
            </a:extLst>
          </p:cNvPr>
          <p:cNvGrpSpPr/>
          <p:nvPr/>
        </p:nvGrpSpPr>
        <p:grpSpPr>
          <a:xfrm>
            <a:off x="6753726" y="39996"/>
            <a:ext cx="4716357" cy="6786514"/>
            <a:chOff x="6753726" y="39996"/>
            <a:chExt cx="4716357" cy="6786514"/>
          </a:xfrm>
        </p:grpSpPr>
        <p:pic>
          <p:nvPicPr>
            <p:cNvPr id="9222" name="Picture 6" descr="Image">
              <a:extLst>
                <a:ext uri="{FF2B5EF4-FFF2-40B4-BE49-F238E27FC236}">
                  <a16:creationId xmlns:a16="http://schemas.microsoft.com/office/drawing/2014/main" id="{7E24C574-C0AC-2644-BF51-2747704FE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726" y="39996"/>
              <a:ext cx="4716357" cy="6786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">
              <a:extLst>
                <a:ext uri="{FF2B5EF4-FFF2-40B4-BE49-F238E27FC236}">
                  <a16:creationId xmlns:a16="http://schemas.microsoft.com/office/drawing/2014/main" id="{667B2BF4-F063-024E-D74E-569B492F9B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1" b="88894"/>
            <a:stretch/>
          </p:blipFill>
          <p:spPr bwMode="auto">
            <a:xfrm rot="10800000">
              <a:off x="10730621" y="6073615"/>
              <a:ext cx="722919" cy="73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4B892E-96C4-94A2-DFEE-CEFDB061F701}"/>
                </a:ext>
              </a:extLst>
            </p:cNvPr>
            <p:cNvSpPr/>
            <p:nvPr/>
          </p:nvSpPr>
          <p:spPr>
            <a:xfrm>
              <a:off x="7347283" y="2438401"/>
              <a:ext cx="3529263" cy="35727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251DBE5-A635-CA22-F03D-4939903B41C1}"/>
              </a:ext>
            </a:extLst>
          </p:cNvPr>
          <p:cNvSpPr/>
          <p:nvPr/>
        </p:nvSpPr>
        <p:spPr>
          <a:xfrm>
            <a:off x="1026713" y="71359"/>
            <a:ext cx="4261481" cy="6755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0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EFAE1A8-F3B3-6A6E-F828-BFB18B706AE3}"/>
              </a:ext>
            </a:extLst>
          </p:cNvPr>
          <p:cNvGrpSpPr/>
          <p:nvPr/>
        </p:nvGrpSpPr>
        <p:grpSpPr>
          <a:xfrm>
            <a:off x="1051442" y="776617"/>
            <a:ext cx="10354496" cy="5304766"/>
            <a:chOff x="1051442" y="776617"/>
            <a:chExt cx="10354496" cy="5304766"/>
          </a:xfrm>
        </p:grpSpPr>
        <p:pic>
          <p:nvPicPr>
            <p:cNvPr id="2" name="Picture 4" descr="A close-up of food&#10;&#10;Description automatically generated">
              <a:extLst>
                <a:ext uri="{FF2B5EF4-FFF2-40B4-BE49-F238E27FC236}">
                  <a16:creationId xmlns:a16="http://schemas.microsoft.com/office/drawing/2014/main" id="{3FB63569-DFEE-F16F-B03C-4626A4F22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42" y="776617"/>
              <a:ext cx="10354496" cy="530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EBA6D7A-A558-03F9-9632-A21E3C864B9F}"/>
                </a:ext>
              </a:extLst>
            </p:cNvPr>
            <p:cNvSpPr/>
            <p:nvPr/>
          </p:nvSpPr>
          <p:spPr>
            <a:xfrm>
              <a:off x="6096000" y="927100"/>
              <a:ext cx="5156200" cy="5003800"/>
            </a:xfrm>
            <a:prstGeom prst="roundRect">
              <a:avLst>
                <a:gd name="adj" fmla="val 296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953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C9CAE-CD87-AD85-A5F1-304FE4BAB6A6}"/>
              </a:ext>
            </a:extLst>
          </p:cNvPr>
          <p:cNvSpPr/>
          <p:nvPr/>
        </p:nvSpPr>
        <p:spPr>
          <a:xfrm>
            <a:off x="0" y="1078180"/>
            <a:ext cx="12191999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0" b="1" dirty="0">
                <a:latin typeface="New MS London SemiBold" panose="020B0603020203020204" pitchFamily="34" charset="0"/>
              </a:rPr>
              <a:t>What is a brand?</a:t>
            </a:r>
            <a:endParaRPr lang="en-US" sz="5400" dirty="0">
              <a:latin typeface="New MS London SemiBold" panose="020B0603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9EDAA-BC47-CB97-A514-E76A19CA3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D93BAE0-CCA2-B935-B7F5-2120466AC59D}"/>
              </a:ext>
            </a:extLst>
          </p:cNvPr>
          <p:cNvGrpSpPr/>
          <p:nvPr/>
        </p:nvGrpSpPr>
        <p:grpSpPr>
          <a:xfrm>
            <a:off x="3596640" y="2847703"/>
            <a:ext cx="4399524" cy="2467413"/>
            <a:chOff x="1645920" y="4955727"/>
            <a:chExt cx="1829418" cy="992621"/>
          </a:xfrm>
        </p:grpSpPr>
        <p:pic>
          <p:nvPicPr>
            <p:cNvPr id="2" name="Picture 1" descr="A black and white newspaper article&#10;&#10;Description automatically generated">
              <a:extLst>
                <a:ext uri="{FF2B5EF4-FFF2-40B4-BE49-F238E27FC236}">
                  <a16:creationId xmlns:a16="http://schemas.microsoft.com/office/drawing/2014/main" id="{A8C8F071-6D28-C856-3DED-561BBE430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321" b="39832"/>
            <a:stretch/>
          </p:blipFill>
          <p:spPr>
            <a:xfrm>
              <a:off x="1833912" y="5108687"/>
              <a:ext cx="1641426" cy="83966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5C20A1-9E37-E7BC-3904-74EC855B484E}"/>
                </a:ext>
              </a:extLst>
            </p:cNvPr>
            <p:cNvSpPr/>
            <p:nvPr/>
          </p:nvSpPr>
          <p:spPr>
            <a:xfrm>
              <a:off x="1645920" y="4955727"/>
              <a:ext cx="431074" cy="31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A sign with text on it&#10;&#10;Description automatically generated">
            <a:extLst>
              <a:ext uri="{FF2B5EF4-FFF2-40B4-BE49-F238E27FC236}">
                <a16:creationId xmlns:a16="http://schemas.microsoft.com/office/drawing/2014/main" id="{899E3E1B-DF00-71A7-6FEE-3A42BEA4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" y="3212483"/>
            <a:ext cx="3825731" cy="21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20329A44-909E-83AF-7078-617FB4A7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97" y="3043694"/>
            <a:ext cx="3695905" cy="24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6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10175C6-0FCB-4892-A34B-076FDBD6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121" y="3866503"/>
            <a:ext cx="3876009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898346" y="1214353"/>
            <a:ext cx="10748231" cy="3594317"/>
            <a:chOff x="553753" y="2150775"/>
            <a:chExt cx="10748231" cy="35943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6" y="2150775"/>
              <a:ext cx="10076688" cy="359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visual design elements make up a brand?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32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How do those elements convey messages about the brand to customers?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84D55AD7-64FB-FBFF-6EDF-878CB73D1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3410559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361625" y="696284"/>
            <a:ext cx="11468750" cy="1132298"/>
            <a:chOff x="553753" y="2162098"/>
            <a:chExt cx="10748231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6" y="2162098"/>
              <a:ext cx="10076688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does M&amp;S branding convey at different times?</a:t>
              </a: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420951"/>
            <a:ext cx="2286641" cy="257244"/>
          </a:xfrm>
          <a:prstGeom prst="rect">
            <a:avLst/>
          </a:prstGeom>
        </p:spPr>
      </p:pic>
      <p:pic>
        <p:nvPicPr>
          <p:cNvPr id="2050" name="Picture 2" descr="A close-up of a label&#10;&#10;Description automatically generated">
            <a:extLst>
              <a:ext uri="{FF2B5EF4-FFF2-40B4-BE49-F238E27FC236}">
                <a16:creationId xmlns:a16="http://schemas.microsoft.com/office/drawing/2014/main" id="{7832C135-CB74-D80B-6A9F-E1F4A7534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25362" r="10485" b="30631"/>
          <a:stretch/>
        </p:blipFill>
        <p:spPr bwMode="auto">
          <a:xfrm>
            <a:off x="556650" y="4092081"/>
            <a:ext cx="4284261" cy="187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lose up of a label&#10;&#10;Description automatically generated with medium confidence">
            <a:extLst>
              <a:ext uri="{FF2B5EF4-FFF2-40B4-BE49-F238E27FC236}">
                <a16:creationId xmlns:a16="http://schemas.microsoft.com/office/drawing/2014/main" id="{1DB78C14-0684-1F8D-1DE1-5184E53B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27" y="1736424"/>
            <a:ext cx="44862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close up of a label&#10;&#10;Description automatically generated with medium confidence">
            <a:extLst>
              <a:ext uri="{FF2B5EF4-FFF2-40B4-BE49-F238E27FC236}">
                <a16:creationId xmlns:a16="http://schemas.microsoft.com/office/drawing/2014/main" id="{5307A81A-0A95-AF2F-F0E8-7BD0F1DC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27" y="3993570"/>
            <a:ext cx="54768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close-up of a shirt&#10;&#10;Description automatically generated">
            <a:extLst>
              <a:ext uri="{FF2B5EF4-FFF2-40B4-BE49-F238E27FC236}">
                <a16:creationId xmlns:a16="http://schemas.microsoft.com/office/drawing/2014/main" id="{7965635B-0815-DE61-B0AC-29DF8690D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50000" r="20063" b="22831"/>
          <a:stretch/>
        </p:blipFill>
        <p:spPr bwMode="auto">
          <a:xfrm>
            <a:off x="396738" y="1871802"/>
            <a:ext cx="4604084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8E3AC-46C0-F190-0524-9B7A20D48E02}"/>
              </a:ext>
            </a:extLst>
          </p:cNvPr>
          <p:cNvSpPr txBox="1"/>
          <p:nvPr/>
        </p:nvSpPr>
        <p:spPr>
          <a:xfrm>
            <a:off x="443079" y="6098316"/>
            <a:ext cx="127021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New MS London SemiBold" panose="020B0603020203020204" pitchFamily="34" charset="0"/>
                <a:cs typeface="Times New Roman" panose="02020603050405020304" pitchFamily="18" charset="0"/>
              </a:rPr>
              <a:t>1940s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8F80-D10A-BF18-B082-EBC136186E0A}"/>
              </a:ext>
            </a:extLst>
          </p:cNvPr>
          <p:cNvSpPr txBox="1"/>
          <p:nvPr/>
        </p:nvSpPr>
        <p:spPr>
          <a:xfrm>
            <a:off x="6454280" y="6064289"/>
            <a:ext cx="127021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New MS London SemiBold" panose="020B0603020203020204" pitchFamily="34" charset="0"/>
                <a:cs typeface="Times New Roman" panose="02020603050405020304" pitchFamily="18" charset="0"/>
              </a:rPr>
              <a:t>1950s</a:t>
            </a:r>
          </a:p>
        </p:txBody>
      </p:sp>
    </p:spTree>
    <p:extLst>
      <p:ext uri="{BB962C8B-B14F-4D97-AF65-F5344CB8AC3E}">
        <p14:creationId xmlns:p14="http://schemas.microsoft.com/office/powerpoint/2010/main" val="272972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361625" y="696284"/>
            <a:ext cx="11468750" cy="1132298"/>
            <a:chOff x="553753" y="2162098"/>
            <a:chExt cx="10748231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6" y="2162098"/>
              <a:ext cx="10076688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does M&amp;S branding convey at different times?</a:t>
              </a: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420951"/>
            <a:ext cx="2286641" cy="25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8E3AC-46C0-F190-0524-9B7A20D48E02}"/>
              </a:ext>
            </a:extLst>
          </p:cNvPr>
          <p:cNvSpPr txBox="1"/>
          <p:nvPr/>
        </p:nvSpPr>
        <p:spPr>
          <a:xfrm>
            <a:off x="443079" y="6098316"/>
            <a:ext cx="127021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New MS London SemiBold" panose="020B0603020203020204" pitchFamily="34" charset="0"/>
                <a:cs typeface="Times New Roman" panose="02020603050405020304" pitchFamily="18" charset="0"/>
              </a:rPr>
              <a:t>1980s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8F80-D10A-BF18-B082-EBC136186E0A}"/>
              </a:ext>
            </a:extLst>
          </p:cNvPr>
          <p:cNvSpPr txBox="1"/>
          <p:nvPr/>
        </p:nvSpPr>
        <p:spPr>
          <a:xfrm>
            <a:off x="6454280" y="6064289"/>
            <a:ext cx="127021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New MS London SemiBold" panose="020B0603020203020204" pitchFamily="34" charset="0"/>
                <a:cs typeface="Times New Roman" panose="02020603050405020304" pitchFamily="18" charset="0"/>
              </a:rPr>
              <a:t>2010s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C30E13-D248-A840-2650-4485BAF2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5" y="5203407"/>
            <a:ext cx="5734375" cy="6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A white bag with green text and a cartoon chef&#10;&#10;Description automatically generated">
            <a:extLst>
              <a:ext uri="{FF2B5EF4-FFF2-40B4-BE49-F238E27FC236}">
                <a16:creationId xmlns:a16="http://schemas.microsoft.com/office/drawing/2014/main" id="{DE239480-FAB4-1FC6-3A0F-B407A3B57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10672" r="11656" b="14935"/>
          <a:stretch/>
        </p:blipFill>
        <p:spPr bwMode="auto">
          <a:xfrm>
            <a:off x="361625" y="1882884"/>
            <a:ext cx="2189924" cy="30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A number and a number&#10;&#10;Description automatically generated">
            <a:extLst>
              <a:ext uri="{FF2B5EF4-FFF2-40B4-BE49-F238E27FC236}">
                <a16:creationId xmlns:a16="http://schemas.microsoft.com/office/drawing/2014/main" id="{2DDF065B-31AE-4C79-33FE-37BC7211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93" y="1677731"/>
            <a:ext cx="3724413" cy="13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green and black text&#10;&#10;Description automatically generated">
            <a:extLst>
              <a:ext uri="{FF2B5EF4-FFF2-40B4-BE49-F238E27FC236}">
                <a16:creationId xmlns:a16="http://schemas.microsoft.com/office/drawing/2014/main" id="{25873410-407B-CAC3-11F8-5E87A597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50" y="3422241"/>
            <a:ext cx="4376567" cy="24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label&#10;&#10;Description automatically generated">
            <a:extLst>
              <a:ext uri="{FF2B5EF4-FFF2-40B4-BE49-F238E27FC236}">
                <a16:creationId xmlns:a16="http://schemas.microsoft.com/office/drawing/2014/main" id="{E508F1CC-F219-4BF8-3100-424556220B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9733" r="17057" b="26232"/>
          <a:stretch/>
        </p:blipFill>
        <p:spPr>
          <a:xfrm>
            <a:off x="2551549" y="3429000"/>
            <a:ext cx="3147181" cy="13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10175C6-0FCB-4892-A34B-076FDBD6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121" y="3866503"/>
            <a:ext cx="3876009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806446"/>
            <a:ext cx="11293653" cy="3067378"/>
            <a:chOff x="553753" y="2079752"/>
            <a:chExt cx="11293653" cy="30673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622111" cy="3067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do you notice when comparing the examples?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32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Why do you think those changes were made?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84D55AD7-64FB-FBFF-6EDF-878CB73D1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3410559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5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132298"/>
            <a:chOff x="553753" y="2079752"/>
            <a:chExt cx="11435204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Why did M&amp;S create such elaborate window displays in the 1930s?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745ECC6-AB6B-5FF2-B2AA-81E434BC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6" y="1473526"/>
            <a:ext cx="3110718" cy="49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9173494D-1436-C642-0D66-3352BB1B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58" y="1473526"/>
            <a:ext cx="7513131" cy="46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0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151351" y="261018"/>
            <a:ext cx="11435204" cy="609914"/>
            <a:chOff x="553753" y="2084306"/>
            <a:chExt cx="11435204" cy="6099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84306"/>
              <a:ext cx="10763662" cy="605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Why was M&amp;S advertising in cinemas?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22CF5E2-D2FA-054E-5931-3C88B7AD87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42" t="33445" r="29103" b="29122"/>
          <a:stretch/>
        </p:blipFill>
        <p:spPr>
          <a:xfrm>
            <a:off x="151351" y="1127395"/>
            <a:ext cx="11889298" cy="5469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334F72-6090-29D2-102A-362006F3D8EC}"/>
              </a:ext>
            </a:extLst>
          </p:cNvPr>
          <p:cNvSpPr txBox="1"/>
          <p:nvPr/>
        </p:nvSpPr>
        <p:spPr>
          <a:xfrm>
            <a:off x="8457655" y="431180"/>
            <a:ext cx="3582994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latin typeface="New MS London Light" panose="020B0403020203020204" pitchFamily="34" charset="0"/>
                <a:cs typeface="Times New Roman" panose="02020603050405020304" pitchFamily="18" charset="0"/>
              </a:rPr>
              <a:t>Click the image to play</a:t>
            </a:r>
          </a:p>
        </p:txBody>
      </p:sp>
    </p:spTree>
    <p:extLst>
      <p:ext uri="{BB962C8B-B14F-4D97-AF65-F5344CB8AC3E}">
        <p14:creationId xmlns:p14="http://schemas.microsoft.com/office/powerpoint/2010/main" val="350350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10175C6-0FCB-4892-A34B-076FDBD6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121" y="3866503"/>
            <a:ext cx="3876009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92310" y="1583319"/>
            <a:ext cx="11293653" cy="2335255"/>
            <a:chOff x="553753" y="2079752"/>
            <a:chExt cx="11293653" cy="23352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622111" cy="2335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do you notice about the advert in comparison to today’s TV or online advertising?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8" ma:contentTypeDescription="Create a new document." ma:contentTypeScope="" ma:versionID="1b6846e96fe4f1f6f61f84abceda448e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8fdea038a544bd397cdd8092a31bb450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A1EA0-E152-4FCC-832A-0B850B245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DD60F-1531-4CE6-83E4-426F016AA742}">
  <ds:schemaRefs>
    <ds:schemaRef ds:uri="http://purl.org/dc/elements/1.1/"/>
    <ds:schemaRef ds:uri="http://schemas.microsoft.com/office/infopath/2007/PartnerControls"/>
    <ds:schemaRef ds:uri="e509842e-53a5-4bb7-bc73-44700463a8b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409bf46-b67d-4a06-9d8c-c85409b9eb8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9D156E-B4B4-4659-B32C-3BD4D99F2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250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3</cp:revision>
  <dcterms:created xsi:type="dcterms:W3CDTF">2023-08-17T16:00:22Z</dcterms:created>
  <dcterms:modified xsi:type="dcterms:W3CDTF">2023-09-28T13:30:59Z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