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</p:sldIdLst>
  <p:sldSz cx="9906000" cy="6858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59576B-FB25-2DD9-9349-B1480D540424}" v="3" dt="2026-03-12T10:47:09.8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10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nce, Caroline" userId="S::caroline.bunce@mnscorp.net::927ee524-7484-4574-84dc-db5d8ef6b066" providerId="AD" clId="Web-{BB59576B-FB25-2DD9-9349-B1480D540424}"/>
    <pc:docChg chg="modSld">
      <pc:chgData name="Bunce, Caroline" userId="S::caroline.bunce@mnscorp.net::927ee524-7484-4574-84dc-db5d8ef6b066" providerId="AD" clId="Web-{BB59576B-FB25-2DD9-9349-B1480D540424}" dt="2026-03-12T10:47:09.855" v="2"/>
      <pc:docMkLst>
        <pc:docMk/>
      </pc:docMkLst>
      <pc:sldChg chg="delSp">
        <pc:chgData name="Bunce, Caroline" userId="S::caroline.bunce@mnscorp.net::927ee524-7484-4574-84dc-db5d8ef6b066" providerId="AD" clId="Web-{BB59576B-FB25-2DD9-9349-B1480D540424}" dt="2026-03-12T10:47:09.855" v="2"/>
        <pc:sldMkLst>
          <pc:docMk/>
          <pc:sldMk cId="3766125767" sldId="259"/>
        </pc:sldMkLst>
        <pc:spChg chg="del">
          <ac:chgData name="Bunce, Caroline" userId="S::caroline.bunce@mnscorp.net::927ee524-7484-4574-84dc-db5d8ef6b066" providerId="AD" clId="Web-{BB59576B-FB25-2DD9-9349-B1480D540424}" dt="2026-03-12T10:47:09.855" v="0"/>
          <ac:spMkLst>
            <pc:docMk/>
            <pc:sldMk cId="3766125767" sldId="259"/>
            <ac:spMk id="13" creationId="{90F1A3D1-C289-3C4F-E19A-8057397DD222}"/>
          </ac:spMkLst>
        </pc:spChg>
        <pc:picChg chg="del">
          <ac:chgData name="Bunce, Caroline" userId="S::caroline.bunce@mnscorp.net::927ee524-7484-4574-84dc-db5d8ef6b066" providerId="AD" clId="Web-{BB59576B-FB25-2DD9-9349-B1480D540424}" dt="2026-03-12T10:47:09.855" v="2"/>
          <ac:picMkLst>
            <pc:docMk/>
            <pc:sldMk cId="3766125767" sldId="259"/>
            <ac:picMk id="7" creationId="{7AC222E3-0B22-4A8C-5C05-DC23BD70B6B4}"/>
          </ac:picMkLst>
        </pc:picChg>
        <pc:cxnChg chg="del">
          <ac:chgData name="Bunce, Caroline" userId="S::caroline.bunce@mnscorp.net::927ee524-7484-4574-84dc-db5d8ef6b066" providerId="AD" clId="Web-{BB59576B-FB25-2DD9-9349-B1480D540424}" dt="2026-03-12T10:47:09.855" v="1"/>
          <ac:cxnSpMkLst>
            <pc:docMk/>
            <pc:sldMk cId="3766125767" sldId="259"/>
            <ac:cxnSpMk id="12" creationId="{E3726F75-6AA9-9E31-0787-B1E61E421143}"/>
          </ac:cxnSpMkLst>
        </pc:cxnChg>
      </pc:sldChg>
    </pc:docChg>
  </pc:docChgLst>
  <pc:docChgLst>
    <pc:chgData name="Bunce, Caroline" userId="S::caroline.bunce@mnscorp.net::927ee524-7484-4574-84dc-db5d8ef6b066" providerId="AD" clId="Web-{993D9817-F14D-26FB-1E14-0819DF658F55}"/>
    <pc:docChg chg="delSld modSld">
      <pc:chgData name="Bunce, Caroline" userId="S::caroline.bunce@mnscorp.net::927ee524-7484-4574-84dc-db5d8ef6b066" providerId="AD" clId="Web-{993D9817-F14D-26FB-1E14-0819DF658F55}" dt="2026-02-24T16:11:10.369" v="38" actId="20577"/>
      <pc:docMkLst>
        <pc:docMk/>
      </pc:docMkLst>
      <pc:sldChg chg="delSp modSp">
        <pc:chgData name="Bunce, Caroline" userId="S::caroline.bunce@mnscorp.net::927ee524-7484-4574-84dc-db5d8ef6b066" providerId="AD" clId="Web-{993D9817-F14D-26FB-1E14-0819DF658F55}" dt="2026-02-24T16:11:10.369" v="38" actId="20577"/>
        <pc:sldMkLst>
          <pc:docMk/>
          <pc:sldMk cId="3766125767" sldId="259"/>
        </pc:sldMkLst>
        <pc:spChg chg="mod">
          <ac:chgData name="Bunce, Caroline" userId="S::caroline.bunce@mnscorp.net::927ee524-7484-4574-84dc-db5d8ef6b066" providerId="AD" clId="Web-{993D9817-F14D-26FB-1E14-0819DF658F55}" dt="2026-02-24T16:11:10.369" v="38" actId="20577"/>
          <ac:spMkLst>
            <pc:docMk/>
            <pc:sldMk cId="3766125767" sldId="259"/>
            <ac:spMk id="9" creationId="{4BC63233-26E9-E0C1-16C8-CB81011BC0A4}"/>
          </ac:spMkLst>
        </pc:spChg>
        <pc:spChg chg="mod">
          <ac:chgData name="Bunce, Caroline" userId="S::caroline.bunce@mnscorp.net::927ee524-7484-4574-84dc-db5d8ef6b066" providerId="AD" clId="Web-{993D9817-F14D-26FB-1E14-0819DF658F55}" dt="2026-02-24T16:09:32.431" v="9" actId="14100"/>
          <ac:spMkLst>
            <pc:docMk/>
            <pc:sldMk cId="3766125767" sldId="259"/>
            <ac:spMk id="11" creationId="{38EF4932-3597-91CB-5D6D-E1BF3C87C6DF}"/>
          </ac:spMkLst>
        </pc:spChg>
        <pc:picChg chg="mod">
          <ac:chgData name="Bunce, Caroline" userId="S::caroline.bunce@mnscorp.net::927ee524-7484-4574-84dc-db5d8ef6b066" providerId="AD" clId="Web-{993D9817-F14D-26FB-1E14-0819DF658F55}" dt="2026-02-24T16:09:35.431" v="10" actId="1076"/>
          <ac:picMkLst>
            <pc:docMk/>
            <pc:sldMk cId="3766125767" sldId="259"/>
            <ac:picMk id="8" creationId="{1C14C91D-0737-D5D7-3C09-11FCF5D72C6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3638D-8A74-424D-9FC1-F2B6A7D29415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63E2B-CEF3-45CA-8964-379AD0CFC1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0066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3638D-8A74-424D-9FC1-F2B6A7D29415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63E2B-CEF3-45CA-8964-379AD0CFC1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8793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3638D-8A74-424D-9FC1-F2B6A7D29415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63E2B-CEF3-45CA-8964-379AD0CFC1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5006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3638D-8A74-424D-9FC1-F2B6A7D29415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63E2B-CEF3-45CA-8964-379AD0CFC1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490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3638D-8A74-424D-9FC1-F2B6A7D29415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63E2B-CEF3-45CA-8964-379AD0CFC1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582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3638D-8A74-424D-9FC1-F2B6A7D29415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63E2B-CEF3-45CA-8964-379AD0CFC1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039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3638D-8A74-424D-9FC1-F2B6A7D29415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63E2B-CEF3-45CA-8964-379AD0CFC1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57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3638D-8A74-424D-9FC1-F2B6A7D29415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63E2B-CEF3-45CA-8964-379AD0CFC1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204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3638D-8A74-424D-9FC1-F2B6A7D29415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63E2B-CEF3-45CA-8964-379AD0CFC1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850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3638D-8A74-424D-9FC1-F2B6A7D29415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63E2B-CEF3-45CA-8964-379AD0CFC1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7149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3638D-8A74-424D-9FC1-F2B6A7D29415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63E2B-CEF3-45CA-8964-379AD0CFC1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6517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93638D-8A74-424D-9FC1-F2B6A7D29415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563E2B-CEF3-45CA-8964-379AD0CFC1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437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ED09E6-A13C-8E31-80A5-F1E8E31D12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A88B0F62-EDBC-6300-911E-3243DA30BF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43" t="19473" r="14218" b="19649"/>
          <a:stretch/>
        </p:blipFill>
        <p:spPr>
          <a:xfrm rot="1107300">
            <a:off x="8737479" y="4869198"/>
            <a:ext cx="476147" cy="4023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39EEF3F-3A63-4A53-97B7-BBBBE1FEFB0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8131" t="33832" r="33587" b="47924"/>
          <a:stretch/>
        </p:blipFill>
        <p:spPr>
          <a:xfrm>
            <a:off x="304641" y="-229741"/>
            <a:ext cx="2032901" cy="251869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C14C91D-0737-D5D7-3C09-11FCF5D72C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4886" y="813165"/>
            <a:ext cx="3847685" cy="43285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BC63233-26E9-E0C1-16C8-CB81011BC0A4}"/>
              </a:ext>
            </a:extLst>
          </p:cNvPr>
          <p:cNvSpPr txBox="1"/>
          <p:nvPr/>
        </p:nvSpPr>
        <p:spPr>
          <a:xfrm>
            <a:off x="1357" y="4125020"/>
            <a:ext cx="9904944" cy="622394"/>
          </a:xfrm>
          <a:prstGeom prst="rect">
            <a:avLst/>
          </a:prstGeom>
          <a:noFill/>
        </p:spPr>
        <p:txBody>
          <a:bodyPr wrap="square" lIns="88626" tIns="44313" rIns="88626" bIns="44313" rtlCol="0" anchor="t">
            <a:spAutoFit/>
          </a:bodyPr>
          <a:lstStyle/>
          <a:p>
            <a:pPr algn="ctr"/>
            <a:r>
              <a:rPr lang="en-GB" sz="2300">
                <a:latin typeface="New MS London"/>
              </a:rPr>
              <a:t>For completing M&amp;S Archive Retail Skills activities!</a:t>
            </a:r>
          </a:p>
          <a:p>
            <a:pPr algn="ctr"/>
            <a:endParaRPr lang="en-GB" sz="1163">
              <a:latin typeface="New MS London" panose="020B0503020203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47DBC75-91BC-B708-14AF-A6A7C255D104}"/>
              </a:ext>
            </a:extLst>
          </p:cNvPr>
          <p:cNvCxnSpPr/>
          <p:nvPr/>
        </p:nvCxnSpPr>
        <p:spPr>
          <a:xfrm>
            <a:off x="1967124" y="3806306"/>
            <a:ext cx="595526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8EF4932-3597-91CB-5D6D-E1BF3C87C6DF}"/>
              </a:ext>
            </a:extLst>
          </p:cNvPr>
          <p:cNvSpPr txBox="1"/>
          <p:nvPr/>
        </p:nvSpPr>
        <p:spPr>
          <a:xfrm>
            <a:off x="1357" y="2141557"/>
            <a:ext cx="9904943" cy="1073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397">
                <a:solidFill>
                  <a:srgbClr val="FF6600"/>
                </a:solidFill>
                <a:latin typeface="New MS London SemiBold" panose="020B0603020203020204" pitchFamily="34" charset="0"/>
              </a:rPr>
              <a:t>CONGRATULATIONS!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3100D2D-580F-6B24-6578-28E882F3411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8169" t="33690" r="33270" b="48083"/>
          <a:stretch/>
        </p:blipFill>
        <p:spPr>
          <a:xfrm flipH="1">
            <a:off x="7448298" y="-228627"/>
            <a:ext cx="2101180" cy="2516441"/>
          </a:xfrm>
          <a:prstGeom prst="rect">
            <a:avLst/>
          </a:prstGeom>
        </p:spPr>
      </p:pic>
      <p:pic>
        <p:nvPicPr>
          <p:cNvPr id="15" name="Graphic 14" descr="Ribbon outline">
            <a:extLst>
              <a:ext uri="{FF2B5EF4-FFF2-40B4-BE49-F238E27FC236}">
                <a16:creationId xmlns:a16="http://schemas.microsoft.com/office/drawing/2014/main" id="{5AE914C9-B948-856D-FDEF-5E3447F06ED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233431">
            <a:off x="7988152" y="4430603"/>
            <a:ext cx="1797743" cy="1797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125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E09B30B5B8CC478F730F47926091CF" ma:contentTypeVersion="25" ma:contentTypeDescription="Create a new document." ma:contentTypeScope="" ma:versionID="06299047c6d5de23ba24bf9aabecfbf2">
  <xsd:schema xmlns:xsd="http://www.w3.org/2001/XMLSchema" xmlns:xs="http://www.w3.org/2001/XMLSchema" xmlns:p="http://schemas.microsoft.com/office/2006/metadata/properties" xmlns:ns2="b409bf46-b67d-4a06-9d8c-c85409b9eb8c" xmlns:ns3="e509842e-53a5-4bb7-bc73-44700463a8be" targetNamespace="http://schemas.microsoft.com/office/2006/metadata/properties" ma:root="true" ma:fieldsID="5f5996c5de10dd364be2891ac3223a9c" ns2:_="" ns3:_="">
    <xsd:import namespace="b409bf46-b67d-4a06-9d8c-c85409b9eb8c"/>
    <xsd:import namespace="e509842e-53a5-4bb7-bc73-44700463a8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09bf46-b67d-4a06-9d8c-c85409b9eb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f293ec6e-e2cf-44ce-b850-8c312a9f0b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09842e-53a5-4bb7-bc73-44700463a8be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ac3ca479-6195-4458-a539-c91f191387fc}" ma:internalName="TaxCatchAll" ma:showField="CatchAllData" ma:web="e509842e-53a5-4bb7-bc73-44700463a8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509842e-53a5-4bb7-bc73-44700463a8be" xsi:nil="true"/>
    <lcf76f155ced4ddcb4097134ff3c332f xmlns="b409bf46-b67d-4a06-9d8c-c85409b9eb8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03E0483-F7DD-49C5-998D-54ED57D4C4B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234AAFF-A42D-46DB-8336-94D67290C5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09bf46-b67d-4a06-9d8c-c85409b9eb8c"/>
    <ds:schemaRef ds:uri="e509842e-53a5-4bb7-bc73-44700463a8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2B2E5B0-CB57-4FA4-B998-71D145EC7E3C}">
  <ds:schemaRefs>
    <ds:schemaRef ds:uri="b409bf46-b67d-4a06-9d8c-c85409b9eb8c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e509842e-53a5-4bb7-bc73-44700463a8be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118</Words>
  <Application>Microsoft Office PowerPoint</Application>
  <PresentationFormat>A4 Paper (210x297 mm)</PresentationFormat>
  <Paragraphs>31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Marks and Spencer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Bunce, Caroline</dc:creator>
  <cp:lastModifiedBy>Bunce, Caroline</cp:lastModifiedBy>
  <cp:revision>35</cp:revision>
  <cp:lastPrinted>2025-03-27T08:23:43Z</cp:lastPrinted>
  <dcterms:created xsi:type="dcterms:W3CDTF">2025-03-27T08:21:56Z</dcterms:created>
  <dcterms:modified xsi:type="dcterms:W3CDTF">2026-03-12T10:47:09Z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0x01010010E09B30B5B8CC478F730F47926091CF</vt:lpwstr>
  </property>
  <property fmtid="{D5CDD505-2E9C-101B-9397-08002B2CF9AE}" pid="3" name="MediaServiceImageTags">
    <vt:lpwstr/>
  </property>
</Properties>
</file>