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660"/>
  </p:normalViewPr>
  <p:slideViewPr>
    <p:cSldViewPr snapToGrid="0">
      <p:cViewPr varScale="1">
        <p:scale>
          <a:sx n="97" d="100"/>
          <a:sy n="97" d="100"/>
        </p:scale>
        <p:origin x="3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1054-7282-B23D-CF1E-04C27EA71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435B8B-65F9-BF6F-D98A-349F04467A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4FEB3-336B-3CC3-C162-0D4A58FF2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312A-32D2-43E7-8730-D5E39AAE762F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C25A1-8ECE-552E-330B-C85AC197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A5FC4-CEF6-68D1-6398-E76520CBE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3DC-0BED-4303-9698-73131FC06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187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BD0CB-A370-3B01-55C9-130B317A4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F875BB-1D38-F7F6-9561-A7A9F1921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B44E1-CC93-0A94-D9F5-AC125E8D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312A-32D2-43E7-8730-D5E39AAE762F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524AD-799E-FB6A-0A0A-92761DFE6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C9726-E282-43FC-5E07-A18D4425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3DC-0BED-4303-9698-73131FC06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949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A0A11D-AD96-90C2-1168-EBB0CF96E6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1BAD9F-404A-4BA2-C963-48896C05B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192B7-8AC2-7351-0137-C93B7B96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312A-32D2-43E7-8730-D5E39AAE762F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7EB12-48C0-82B1-B85A-59A34F4CD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67835-877B-7282-0EE4-1943B7BF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3DC-0BED-4303-9698-73131FC06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891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8684F-7839-C9FD-8292-9E8625FBC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7F463-B741-EBE2-C9E1-5296BB1ED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AABA0-D2D4-44C2-16F2-723BE8886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312A-32D2-43E7-8730-D5E39AAE762F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17BB0-83B2-499F-B682-1775FC0B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F8824-463E-677C-BE99-413F77643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3DC-0BED-4303-9698-73131FC06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1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77165-1C7A-3955-2220-51341E19C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809DF-7624-1A16-1644-F21C88434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45BB2-7ADE-B8D9-2D09-384F22377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312A-32D2-43E7-8730-D5E39AAE762F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50D47-294F-C772-2640-9AF994955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B859A-98DD-0E1D-8B23-FB6093A74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3DC-0BED-4303-9698-73131FC06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60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EE0C9-EAB9-300B-FEA3-ADD542F09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42306-23BA-EC83-B78C-980768ECA5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F90816-6859-8CD4-92A8-726B8F2DF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136012-549A-AAC1-24E9-9FAA2B6D7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312A-32D2-43E7-8730-D5E39AAE762F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A90F4-7B23-86B3-DEB5-6CC5156A6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673C3-36E2-787E-C1ED-B8C585C0D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3DC-0BED-4303-9698-73131FC06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42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FC230-2F34-B76D-A410-D56F015E3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B49AE-50C9-916F-1026-0C50BD3CC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1F2BD3-73E8-71FE-F8CC-9EF69BD27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927215-DB59-8125-EED0-274A014B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70F4D1-4255-98AD-300B-9E3843312B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6D24D-EF45-C071-8B86-D8711AE79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312A-32D2-43E7-8730-D5E39AAE762F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17DEE4-A7EB-E32A-10A0-336664298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75EE44-27AC-EECD-7F35-B4568BF7E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3DC-0BED-4303-9698-73131FC06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285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4936A-BEC4-2C7E-93FA-A2B48EBBB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302EFC-F57B-37C3-426F-86AE6A214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312A-32D2-43E7-8730-D5E39AAE762F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877F7E-CCE5-5C34-D9F8-D072480AD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E484E1-A988-9BBF-B5A1-74432B116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3DC-0BED-4303-9698-73131FC06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65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9A26F-BA9A-2CC9-B888-01E8A4597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312A-32D2-43E7-8730-D5E39AAE762F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2900F-FC67-0104-BBF0-DCE712D89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F2CC8-6DEA-4E0D-13BE-4AE58DFC4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3DC-0BED-4303-9698-73131FC06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066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5B43C-7C88-88C8-23AA-26E9A99F2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D6CEA-4369-EF2E-7CF0-5428C7DC4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BB927-0BA1-C49E-578C-7602DA3EF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9C8C4-744E-58C0-A71E-BD867BCFD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312A-32D2-43E7-8730-D5E39AAE762F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CB9AD-5124-1B3C-D285-CD49FF9A3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1F6B4-86CF-0B4B-8201-6A32C08AE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3DC-0BED-4303-9698-73131FC06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495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338E9-7E4D-FC6B-2CB4-E6EBEC187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40C2AB-6849-6F0C-EF5A-D6100EAEC2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2209E9-FC90-3154-E94A-22E00C8D5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C4B99-92E1-60DA-AA31-2DE10EC32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312A-32D2-43E7-8730-D5E39AAE762F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19A0B3-93F8-B40A-BAA6-2953BF913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7A963-3F56-69BF-F913-C3FF81617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3DC-0BED-4303-9698-73131FC06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51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730275-7573-ECA1-116B-2045957D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EE6EB-383F-DA4B-9C15-256B930B3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05A64-29A1-6125-2EB8-F9DF789F9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C7312A-32D2-43E7-8730-D5E39AAE762F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91A38-DC09-5314-7106-D7BBAA767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07ADA-081F-2DB5-39E4-45050BEFF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1B83DC-0BED-4303-9698-73131FC06A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98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BFBC3B-FBE5-A08E-43AE-543303300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75" y="0"/>
            <a:ext cx="12239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13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BA237-0E29-2013-2015-DBDCB524D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366" y="1"/>
            <a:ext cx="12232366" cy="683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34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E487D-91E4-E583-B54A-C578C432E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504" y="0"/>
            <a:ext cx="12218504" cy="68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88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78674-5614-3634-83A7-DE05321E3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51"/>
            <a:ext cx="12191999" cy="683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21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9F6CB6-F889-ED6A-45BB-9C71D88A3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8" y="51272"/>
            <a:ext cx="12044516" cy="676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43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1AA4F8-4C80-591B-F364-8E52B59131E4}"/>
              </a:ext>
            </a:extLst>
          </p:cNvPr>
          <p:cNvSpPr txBox="1"/>
          <p:nvPr/>
        </p:nvSpPr>
        <p:spPr>
          <a:xfrm>
            <a:off x="0" y="2242042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New MS London SemiBold" panose="020B0603020203020204" pitchFamily="34" charset="0"/>
              </a:rPr>
              <a:t>Match the skills to the jobs</a:t>
            </a:r>
          </a:p>
        </p:txBody>
      </p:sp>
    </p:spTree>
    <p:extLst>
      <p:ext uri="{BB962C8B-B14F-4D97-AF65-F5344CB8AC3E}">
        <p14:creationId xmlns:p14="http://schemas.microsoft.com/office/powerpoint/2010/main" val="3395789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6F7B05-D52C-76A4-2A36-9EBBD1B99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3" y="63855"/>
            <a:ext cx="12024851" cy="67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80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72AF43-2A67-5B5B-2F5B-F8872042C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27" y="98322"/>
            <a:ext cx="11961325" cy="661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39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8F4475-C7B0-80AF-47AE-505B059EF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4" y="196645"/>
            <a:ext cx="12157940" cy="661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24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8E7D3F-8666-9666-F3B0-37371C8B1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8" y="0"/>
            <a:ext cx="1213490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59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E88500-6BE0-649C-4C52-31920A1C0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4" y="147484"/>
            <a:ext cx="12170142" cy="652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68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5992F6-D3A8-5F0E-AF0D-3B0653CEA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49" y="0"/>
            <a:ext cx="12288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35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76FD7-987B-274C-A633-86398FD3A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" y="74019"/>
            <a:ext cx="12068035" cy="67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91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45046C-3538-87E5-4D8C-659BAA26C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94" y="48882"/>
            <a:ext cx="11864221" cy="680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63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D1F2B-D437-12FE-058B-559350156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11" y="0"/>
            <a:ext cx="12218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90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E441F-8A62-5AA7-DF71-DFDE47611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6" y="186813"/>
            <a:ext cx="12131751" cy="647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73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2BFF1D-504D-32EA-18D0-8455F0C59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17" y="68825"/>
            <a:ext cx="11962013" cy="665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24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1169CA-56C6-36D3-B7D8-7AD42B180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65" y="108155"/>
            <a:ext cx="11918599" cy="659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73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336818-16EE-791C-30D4-EB2D0CF5D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17" y="78658"/>
            <a:ext cx="11929134" cy="667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06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5BB3A0-BEDE-12A3-1DBE-2AF2AE84D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32" y="-7108"/>
            <a:ext cx="12192000" cy="687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2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ABAA1-0613-2C5D-3ED1-EFB70BCDB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40" y="98323"/>
            <a:ext cx="12089085" cy="659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03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A7B3BD-C491-093C-1897-DF540B67B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65" y="147179"/>
            <a:ext cx="11784070" cy="656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60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B024F1-3040-0246-2B63-4E37C6CD1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67" y="68826"/>
            <a:ext cx="11972488" cy="668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33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097C6F-A2CE-FDAE-D09F-60067B7F0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33" y="151942"/>
            <a:ext cx="11698333" cy="65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F16795-1FFB-A925-3005-40877A7B3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390" y="0"/>
            <a:ext cx="122627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77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3E253-32D0-D72D-66A8-F28F21B05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31" y="0"/>
            <a:ext cx="1225706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20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E09B30B5B8CC478F730F47926091CF" ma:contentTypeVersion="25" ma:contentTypeDescription="Create a new document." ma:contentTypeScope="" ma:versionID="06299047c6d5de23ba24bf9aabecfbf2">
  <xsd:schema xmlns:xsd="http://www.w3.org/2001/XMLSchema" xmlns:xs="http://www.w3.org/2001/XMLSchema" xmlns:p="http://schemas.microsoft.com/office/2006/metadata/properties" xmlns:ns2="b409bf46-b67d-4a06-9d8c-c85409b9eb8c" xmlns:ns3="e509842e-53a5-4bb7-bc73-44700463a8be" targetNamespace="http://schemas.microsoft.com/office/2006/metadata/properties" ma:root="true" ma:fieldsID="5f5996c5de10dd364be2891ac3223a9c" ns2:_="" ns3:_="">
    <xsd:import namespace="b409bf46-b67d-4a06-9d8c-c85409b9eb8c"/>
    <xsd:import namespace="e509842e-53a5-4bb7-bc73-44700463a8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bf46-b67d-4a06-9d8c-c85409b9e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293ec6e-e2cf-44ce-b850-8c312a9f0b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9842e-53a5-4bb7-bc73-44700463a8b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c3ca479-6195-4458-a539-c91f191387fc}" ma:internalName="TaxCatchAll" ma:showField="CatchAllData" ma:web="e509842e-53a5-4bb7-bc73-44700463a8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09842e-53a5-4bb7-bc73-44700463a8be" xsi:nil="true"/>
    <lcf76f155ced4ddcb4097134ff3c332f xmlns="b409bf46-b67d-4a06-9d8c-c85409b9eb8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F841478-3CCA-4983-8D2F-EF44CE7D8ACE}"/>
</file>

<file path=customXml/itemProps2.xml><?xml version="1.0" encoding="utf-8"?>
<ds:datastoreItem xmlns:ds="http://schemas.openxmlformats.org/officeDocument/2006/customXml" ds:itemID="{247630CE-C7E4-412C-BE42-FD26F7566229}"/>
</file>

<file path=customXml/itemProps3.xml><?xml version="1.0" encoding="utf-8"?>
<ds:datastoreItem xmlns:ds="http://schemas.openxmlformats.org/officeDocument/2006/customXml" ds:itemID="{1994AE3D-7F19-4FB6-8A69-C914735B672B}"/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6</Words>
  <Application>Microsoft Office PowerPoint</Application>
  <PresentationFormat>Widescreen</PresentationFormat>
  <Paragraphs>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Aptos</vt:lpstr>
      <vt:lpstr>Aptos Display</vt:lpstr>
      <vt:lpstr>Arial</vt:lpstr>
      <vt:lpstr>New MS London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Marks and Spencer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Bunce, Caroline</dc:creator>
  <cp:lastModifiedBy>Bunce, Caroline</cp:lastModifiedBy>
  <cp:revision>1</cp:revision>
  <dcterms:created xsi:type="dcterms:W3CDTF">2026-03-11T16:57:39Z</dcterms:created>
  <dcterms:modified xsi:type="dcterms:W3CDTF">2026-03-11T17:13:41Z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0x01010010E09B30B5B8CC478F730F47926091CF</vt:lpwstr>
  </property>
</Properties>
</file>