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F181E8-BDD6-7423-EF6C-2392AD1F480C}" v="2" dt="2026-02-24T16:07:53.0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26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nce, Caroline" userId="S::caroline.bunce@mnscorp.net::927ee524-7484-4574-84dc-db5d8ef6b066" providerId="AD" clId="Web-{7CF181E8-BDD6-7423-EF6C-2392AD1F480C}"/>
    <pc:docChg chg="delSld">
      <pc:chgData name="Bunce, Caroline" userId="S::caroline.bunce@mnscorp.net::927ee524-7484-4574-84dc-db5d8ef6b066" providerId="AD" clId="Web-{7CF181E8-BDD6-7423-EF6C-2392AD1F480C}" dt="2026-02-24T16:07:53.099" v="1"/>
      <pc:docMkLst>
        <pc:docMk/>
      </pc:docMkLst>
      <pc:sldChg chg="del">
        <pc:chgData name="Bunce, Caroline" userId="S::caroline.bunce@mnscorp.net::927ee524-7484-4574-84dc-db5d8ef6b066" providerId="AD" clId="Web-{7CF181E8-BDD6-7423-EF6C-2392AD1F480C}" dt="2026-02-24T16:07:46.115" v="0"/>
        <pc:sldMkLst>
          <pc:docMk/>
          <pc:sldMk cId="469614916" sldId="256"/>
        </pc:sldMkLst>
      </pc:sldChg>
      <pc:sldChg chg="del">
        <pc:chgData name="Bunce, Caroline" userId="S::caroline.bunce@mnscorp.net::927ee524-7484-4574-84dc-db5d8ef6b066" providerId="AD" clId="Web-{7CF181E8-BDD6-7423-EF6C-2392AD1F480C}" dt="2026-02-24T16:07:53.099" v="1"/>
        <pc:sldMkLst>
          <pc:docMk/>
          <pc:sldMk cId="3955948765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C0A1-7840-43A6-AA51-F75C26BA371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32DF1-8969-46CD-A0D7-23BC5D35A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864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C0A1-7840-43A6-AA51-F75C26BA371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32DF1-8969-46CD-A0D7-23BC5D35A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219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C0A1-7840-43A6-AA51-F75C26BA371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32DF1-8969-46CD-A0D7-23BC5D35A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331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C0A1-7840-43A6-AA51-F75C26BA371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32DF1-8969-46CD-A0D7-23BC5D35A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360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C0A1-7840-43A6-AA51-F75C26BA371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32DF1-8969-46CD-A0D7-23BC5D35A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616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C0A1-7840-43A6-AA51-F75C26BA371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32DF1-8969-46CD-A0D7-23BC5D35A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521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C0A1-7840-43A6-AA51-F75C26BA371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32DF1-8969-46CD-A0D7-23BC5D35A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855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C0A1-7840-43A6-AA51-F75C26BA371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32DF1-8969-46CD-A0D7-23BC5D35A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280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C0A1-7840-43A6-AA51-F75C26BA371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32DF1-8969-46CD-A0D7-23BC5D35A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020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C0A1-7840-43A6-AA51-F75C26BA371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32DF1-8969-46CD-A0D7-23BC5D35A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941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C0A1-7840-43A6-AA51-F75C26BA371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32DF1-8969-46CD-A0D7-23BC5D35A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151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2C0A1-7840-43A6-AA51-F75C26BA371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A32DF1-8969-46CD-A0D7-23BC5D35A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393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BA2FA1-D8A2-2974-4D2F-3D8BC1C3A5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B0DB1EF-80F8-B3B8-92B9-B6D7F78683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189773"/>
              </p:ext>
            </p:extLst>
          </p:nvPr>
        </p:nvGraphicFramePr>
        <p:xfrm>
          <a:off x="702128" y="3428748"/>
          <a:ext cx="5453743" cy="5669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38">
                  <a:extLst>
                    <a:ext uri="{9D8B030D-6E8A-4147-A177-3AD203B41FA5}">
                      <a16:colId xmlns:a16="http://schemas.microsoft.com/office/drawing/2014/main" val="767764605"/>
                    </a:ext>
                  </a:extLst>
                </a:gridCol>
                <a:gridCol w="1133705">
                  <a:extLst>
                    <a:ext uri="{9D8B030D-6E8A-4147-A177-3AD203B41FA5}">
                      <a16:colId xmlns:a16="http://schemas.microsoft.com/office/drawing/2014/main" val="16090219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latin typeface="New MS London" panose="020B0503020203020204" pitchFamily="34" charset="0"/>
                      </a:endParaRPr>
                    </a:p>
                    <a:p>
                      <a:r>
                        <a:rPr lang="en-GB" dirty="0">
                          <a:latin typeface="New MS London" panose="020B0503020203020204" pitchFamily="34" charset="0"/>
                        </a:rPr>
                        <a:t>Learned something new about M&amp;S</a:t>
                      </a:r>
                    </a:p>
                    <a:p>
                      <a:endParaRPr lang="en-GB" dirty="0">
                        <a:latin typeface="New MS London" panose="020B05030202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5491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latin typeface="New MS London" panose="020B0503020203020204" pitchFamily="34" charset="0"/>
                      </a:endParaRPr>
                    </a:p>
                    <a:p>
                      <a:r>
                        <a:rPr lang="en-GB" dirty="0">
                          <a:latin typeface="New MS London" panose="020B0503020203020204" pitchFamily="34" charset="0"/>
                        </a:rPr>
                        <a:t>Shared what I know about having a job</a:t>
                      </a:r>
                    </a:p>
                    <a:p>
                      <a:endParaRPr lang="en-GB" dirty="0">
                        <a:latin typeface="New MS London" panose="020B05030202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726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latin typeface="New MS London" panose="020B0503020203020204" pitchFamily="34" charset="0"/>
                      </a:endParaRPr>
                    </a:p>
                    <a:p>
                      <a:r>
                        <a:rPr lang="en-GB" dirty="0">
                          <a:latin typeface="New MS London" panose="020B0503020203020204" pitchFamily="34" charset="0"/>
                        </a:rPr>
                        <a:t>Practised my customer service skills</a:t>
                      </a:r>
                    </a:p>
                    <a:p>
                      <a:endParaRPr lang="en-GB" dirty="0">
                        <a:latin typeface="New MS London" panose="020B05030202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459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latin typeface="New MS London" panose="020B0503020203020204" pitchFamily="34" charset="0"/>
                      </a:endParaRPr>
                    </a:p>
                    <a:p>
                      <a:r>
                        <a:rPr lang="en-GB" dirty="0">
                          <a:latin typeface="New MS London" panose="020B0503020203020204" pitchFamily="34" charset="0"/>
                        </a:rPr>
                        <a:t>Answered or asked questions</a:t>
                      </a:r>
                    </a:p>
                    <a:p>
                      <a:endParaRPr lang="en-GB" dirty="0">
                        <a:latin typeface="New MS London" panose="020B05030202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2587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latin typeface="New MS London" panose="020B0503020203020204" pitchFamily="34" charset="0"/>
                      </a:endParaRPr>
                    </a:p>
                    <a:p>
                      <a:r>
                        <a:rPr lang="en-GB" dirty="0">
                          <a:latin typeface="New MS London" panose="020B0503020203020204" pitchFamily="34" charset="0"/>
                        </a:rPr>
                        <a:t>Shared my opinion with others</a:t>
                      </a:r>
                    </a:p>
                    <a:p>
                      <a:endParaRPr lang="en-GB" dirty="0">
                        <a:latin typeface="New MS London" panose="020B05030202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956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latin typeface="New MS London" panose="020B0503020203020204" pitchFamily="34" charset="0"/>
                      </a:endParaRPr>
                    </a:p>
                    <a:p>
                      <a:pPr marL="0" lvl="0" algn="l" defTabSz="685800" rtl="0" eaLnBrk="1" latinLnBrk="0" hangingPunct="1">
                        <a:buNone/>
                      </a:pPr>
                      <a:r>
                        <a:rPr lang="en-GB" sz="1350" kern="1200" noProof="0" dirty="0">
                          <a:solidFill>
                            <a:schemeClr val="tx1"/>
                          </a:solidFill>
                          <a:latin typeface="New MS London" panose="020B0503020203020204" pitchFamily="34" charset="0"/>
                          <a:ea typeface="+mn-ea"/>
                          <a:cs typeface="+mn-cs"/>
                        </a:rPr>
                        <a:t>Visited a new place and met new people</a:t>
                      </a:r>
                      <a:endParaRPr lang="en-GB" sz="1350" kern="1200" dirty="0">
                        <a:solidFill>
                          <a:schemeClr val="tx1"/>
                        </a:solidFill>
                        <a:latin typeface="New MS London" panose="020B0503020203020204" pitchFamily="34" charset="0"/>
                        <a:ea typeface="+mn-ea"/>
                        <a:cs typeface="+mn-cs"/>
                      </a:endParaRPr>
                    </a:p>
                    <a:p>
                      <a:endParaRPr lang="en-GB" dirty="0">
                        <a:latin typeface="New MS London" panose="020B05030202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4465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latin typeface="New MS London" panose="020B05030202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9091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60336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3132E4C-E468-E207-8CE0-556B2599E8D6}"/>
              </a:ext>
            </a:extLst>
          </p:cNvPr>
          <p:cNvSpPr txBox="1"/>
          <p:nvPr/>
        </p:nvSpPr>
        <p:spPr>
          <a:xfrm>
            <a:off x="299567" y="215240"/>
            <a:ext cx="33538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New MS London" panose="020B0503020203020204" pitchFamily="34" charset="0"/>
              </a:rPr>
              <a:t>Name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2694B74-308A-0A07-2519-7EFF6B1F32F9}"/>
              </a:ext>
            </a:extLst>
          </p:cNvPr>
          <p:cNvSpPr txBox="1"/>
          <p:nvPr/>
        </p:nvSpPr>
        <p:spPr>
          <a:xfrm>
            <a:off x="656408" y="1527087"/>
            <a:ext cx="59940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New MS London SemiBold" panose="020B0603020203020204" pitchFamily="34" charset="0"/>
              </a:rPr>
              <a:t>My M&amp;S Archive Skills Tracker</a:t>
            </a:r>
          </a:p>
          <a:p>
            <a:endParaRPr lang="en-GB" sz="2800" dirty="0">
              <a:latin typeface="New MS London" panose="020B0503020203020204" pitchFamily="34" charset="0"/>
            </a:endParaRPr>
          </a:p>
          <a:p>
            <a:r>
              <a:rPr lang="en-GB" sz="2800" dirty="0">
                <a:latin typeface="New MS London" panose="020B0503020203020204" pitchFamily="34" charset="0"/>
              </a:rPr>
              <a:t>Today I have…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B600970-233E-D6F7-8975-E8B190B44C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8777" y="9461212"/>
            <a:ext cx="2040445" cy="229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49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509842e-53a5-4bb7-bc73-44700463a8be" xsi:nil="true"/>
    <lcf76f155ced4ddcb4097134ff3c332f xmlns="b409bf46-b67d-4a06-9d8c-c85409b9eb8c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E09B30B5B8CC478F730F47926091CF" ma:contentTypeVersion="25" ma:contentTypeDescription="Create a new document." ma:contentTypeScope="" ma:versionID="06299047c6d5de23ba24bf9aabecfbf2">
  <xsd:schema xmlns:xsd="http://www.w3.org/2001/XMLSchema" xmlns:xs="http://www.w3.org/2001/XMLSchema" xmlns:p="http://schemas.microsoft.com/office/2006/metadata/properties" xmlns:ns2="b409bf46-b67d-4a06-9d8c-c85409b9eb8c" xmlns:ns3="e509842e-53a5-4bb7-bc73-44700463a8be" targetNamespace="http://schemas.microsoft.com/office/2006/metadata/properties" ma:root="true" ma:fieldsID="5f5996c5de10dd364be2891ac3223a9c" ns2:_="" ns3:_="">
    <xsd:import namespace="b409bf46-b67d-4a06-9d8c-c85409b9eb8c"/>
    <xsd:import namespace="e509842e-53a5-4bb7-bc73-44700463a8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09bf46-b67d-4a06-9d8c-c85409b9eb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f293ec6e-e2cf-44ce-b850-8c312a9f0b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09842e-53a5-4bb7-bc73-44700463a8be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ac3ca479-6195-4458-a539-c91f191387fc}" ma:internalName="TaxCatchAll" ma:showField="CatchAllData" ma:web="e509842e-53a5-4bb7-bc73-44700463a8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F62240-5A3F-4873-9F90-143A13210D2A}">
  <ds:schemaRefs>
    <ds:schemaRef ds:uri="http://purl.org/dc/dcmitype/"/>
    <ds:schemaRef ds:uri="e509842e-53a5-4bb7-bc73-44700463a8be"/>
    <ds:schemaRef ds:uri="http://purl.org/dc/terms/"/>
    <ds:schemaRef ds:uri="http://schemas.microsoft.com/office/2006/documentManagement/types"/>
    <ds:schemaRef ds:uri="http://purl.org/dc/elements/1.1/"/>
    <ds:schemaRef ds:uri="b409bf46-b67d-4a06-9d8c-c85409b9eb8c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215EC6F-3C2E-4830-9A99-B9554721E7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09bf46-b67d-4a06-9d8c-c85409b9eb8c"/>
    <ds:schemaRef ds:uri="e509842e-53a5-4bb7-bc73-44700463a8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36668B1-3F69-431C-8AEC-7FAC216CCB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140</Words>
  <Application>Microsoft Office PowerPoint</Application>
  <PresentationFormat>A4 Paper (210x297 mm)</PresentationFormat>
  <Paragraphs>52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Marks and Spencer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Bunce, Caroline</dc:creator>
  <cp:lastModifiedBy>Bunce, Caroline</cp:lastModifiedBy>
  <cp:revision>11</cp:revision>
  <dcterms:created xsi:type="dcterms:W3CDTF">2025-02-19T14:15:11Z</dcterms:created>
  <dcterms:modified xsi:type="dcterms:W3CDTF">2026-02-24T16:07:56Z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0x01010010E09B30B5B8CC478F730F47926091CF</vt:lpwstr>
  </property>
  <property fmtid="{D5CDD505-2E9C-101B-9397-08002B2CF9AE}" pid="3" name="MediaServiceImageTags">
    <vt:lpwstr/>
  </property>
</Properties>
</file>